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6">
  <p:sldMasterIdLst>
    <p:sldMasterId id="2147483660" r:id="rId4"/>
  </p:sldMasterIdLst>
  <p:notesMasterIdLst>
    <p:notesMasterId r:id="rId73"/>
  </p:notesMasterIdLst>
  <p:handoutMasterIdLst>
    <p:handoutMasterId r:id="rId74"/>
  </p:handoutMasterIdLst>
  <p:sldIdLst>
    <p:sldId id="262" r:id="rId5"/>
    <p:sldId id="356" r:id="rId6"/>
    <p:sldId id="395" r:id="rId7"/>
    <p:sldId id="468" r:id="rId8"/>
    <p:sldId id="469" r:id="rId9"/>
    <p:sldId id="459" r:id="rId10"/>
    <p:sldId id="461" r:id="rId11"/>
    <p:sldId id="462" r:id="rId12"/>
    <p:sldId id="464" r:id="rId13"/>
    <p:sldId id="463" r:id="rId14"/>
    <p:sldId id="429" r:id="rId15"/>
    <p:sldId id="430" r:id="rId16"/>
    <p:sldId id="441" r:id="rId17"/>
    <p:sldId id="447" r:id="rId18"/>
    <p:sldId id="466" r:id="rId19"/>
    <p:sldId id="446" r:id="rId20"/>
    <p:sldId id="439" r:id="rId21"/>
    <p:sldId id="448" r:id="rId22"/>
    <p:sldId id="432" r:id="rId23"/>
    <p:sldId id="449" r:id="rId24"/>
    <p:sldId id="450" r:id="rId25"/>
    <p:sldId id="451" r:id="rId26"/>
    <p:sldId id="452" r:id="rId27"/>
    <p:sldId id="434" r:id="rId28"/>
    <p:sldId id="512" r:id="rId29"/>
    <p:sldId id="511" r:id="rId30"/>
    <p:sldId id="513" r:id="rId31"/>
    <p:sldId id="514" r:id="rId32"/>
    <p:sldId id="515" r:id="rId33"/>
    <p:sldId id="491" r:id="rId34"/>
    <p:sldId id="490" r:id="rId35"/>
    <p:sldId id="454" r:id="rId36"/>
    <p:sldId id="436" r:id="rId37"/>
    <p:sldId id="453" r:id="rId38"/>
    <p:sldId id="427" r:id="rId39"/>
    <p:sldId id="455" r:id="rId40"/>
    <p:sldId id="471" r:id="rId41"/>
    <p:sldId id="456" r:id="rId42"/>
    <p:sldId id="470" r:id="rId43"/>
    <p:sldId id="472" r:id="rId44"/>
    <p:sldId id="476" r:id="rId45"/>
    <p:sldId id="477" r:id="rId46"/>
    <p:sldId id="478" r:id="rId47"/>
    <p:sldId id="479" r:id="rId48"/>
    <p:sldId id="507" r:id="rId49"/>
    <p:sldId id="480" r:id="rId50"/>
    <p:sldId id="508" r:id="rId51"/>
    <p:sldId id="481" r:id="rId52"/>
    <p:sldId id="509" r:id="rId53"/>
    <p:sldId id="485" r:id="rId54"/>
    <p:sldId id="486" r:id="rId55"/>
    <p:sldId id="487" r:id="rId56"/>
    <p:sldId id="488" r:id="rId57"/>
    <p:sldId id="483" r:id="rId58"/>
    <p:sldId id="492" r:id="rId59"/>
    <p:sldId id="493" r:id="rId60"/>
    <p:sldId id="494" r:id="rId61"/>
    <p:sldId id="495" r:id="rId62"/>
    <p:sldId id="496" r:id="rId63"/>
    <p:sldId id="497" r:id="rId64"/>
    <p:sldId id="498" r:id="rId65"/>
    <p:sldId id="499" r:id="rId66"/>
    <p:sldId id="500" r:id="rId67"/>
    <p:sldId id="510" r:id="rId68"/>
    <p:sldId id="489" r:id="rId69"/>
    <p:sldId id="516" r:id="rId70"/>
    <p:sldId id="353" r:id="rId71"/>
    <p:sldId id="428" r:id="rId72"/>
  </p:sldIdLst>
  <p:sldSz cx="9144000" cy="6858000" type="screen4x3"/>
  <p:notesSz cx="6858000" cy="9144000"/>
  <p:defaultTextStyle>
    <a:defPPr>
      <a:defRPr lang="ja-JP"/>
    </a:defPPr>
    <a:lvl1pPr algn="l" rtl="0" eaLnBrk="0" fontAlgn="base" hangingPunct="0">
      <a:spcBef>
        <a:spcPct val="0"/>
      </a:spcBef>
      <a:spcAft>
        <a:spcPct val="0"/>
      </a:spcAft>
      <a:defRPr kumimoji="1"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kumimoji="1"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kumimoji="1"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kumimoji="1"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kumimoji="1"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umimoji="1"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umimoji="1"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umimoji="1"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umimoji="1"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Default Section" id="{135BE996-3829-4327-B8AF-722217FBA80D}">
          <p14:sldIdLst>
            <p14:sldId id="262"/>
            <p14:sldId id="356"/>
            <p14:sldId id="395"/>
            <p14:sldId id="468"/>
            <p14:sldId id="469"/>
            <p14:sldId id="459"/>
            <p14:sldId id="461"/>
            <p14:sldId id="462"/>
            <p14:sldId id="464"/>
            <p14:sldId id="463"/>
            <p14:sldId id="429"/>
            <p14:sldId id="430"/>
            <p14:sldId id="441"/>
            <p14:sldId id="447"/>
            <p14:sldId id="466"/>
            <p14:sldId id="446"/>
            <p14:sldId id="439"/>
            <p14:sldId id="448"/>
            <p14:sldId id="432"/>
            <p14:sldId id="449"/>
            <p14:sldId id="450"/>
            <p14:sldId id="451"/>
            <p14:sldId id="452"/>
            <p14:sldId id="434"/>
            <p14:sldId id="512"/>
            <p14:sldId id="511"/>
            <p14:sldId id="513"/>
            <p14:sldId id="514"/>
            <p14:sldId id="515"/>
            <p14:sldId id="491"/>
            <p14:sldId id="490"/>
            <p14:sldId id="454"/>
            <p14:sldId id="436"/>
            <p14:sldId id="453"/>
            <p14:sldId id="427"/>
            <p14:sldId id="455"/>
            <p14:sldId id="471"/>
            <p14:sldId id="456"/>
            <p14:sldId id="470"/>
            <p14:sldId id="472"/>
            <p14:sldId id="476"/>
            <p14:sldId id="477"/>
            <p14:sldId id="478"/>
            <p14:sldId id="479"/>
            <p14:sldId id="507"/>
            <p14:sldId id="480"/>
            <p14:sldId id="508"/>
            <p14:sldId id="481"/>
            <p14:sldId id="509"/>
            <p14:sldId id="485"/>
            <p14:sldId id="486"/>
            <p14:sldId id="487"/>
            <p14:sldId id="488"/>
            <p14:sldId id="483"/>
            <p14:sldId id="492"/>
            <p14:sldId id="493"/>
            <p14:sldId id="494"/>
            <p14:sldId id="495"/>
            <p14:sldId id="496"/>
            <p14:sldId id="497"/>
            <p14:sldId id="498"/>
            <p14:sldId id="499"/>
            <p14:sldId id="500"/>
            <p14:sldId id="510"/>
            <p14:sldId id="489"/>
            <p14:sldId id="516"/>
            <p14:sldId id="353"/>
            <p14:sldId id="4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h Hoàng Vũ" initials="MHV" lastIdx="9" clrIdx="0">
    <p:extLst>
      <p:ext uri="{19B8F6BF-5375-455C-9EA6-DF929625EA0E}">
        <p15:presenceInfo xmlns:p15="http://schemas.microsoft.com/office/powerpoint/2012/main" userId="c271a5225279e21c" providerId="Windows Live"/>
      </p:ext>
    </p:extLst>
  </p:cmAuthor>
  <p:cmAuthor id="2" name="nguyen" initials="n" lastIdx="7" clrIdx="1">
    <p:extLst>
      <p:ext uri="{19B8F6BF-5375-455C-9EA6-DF929625EA0E}">
        <p15:presenceInfo xmlns:p15="http://schemas.microsoft.com/office/powerpoint/2012/main" userId="74fe9a9419a91c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4D5"/>
    <a:srgbClr val="FF0066"/>
    <a:srgbClr val="FF99CC"/>
    <a:srgbClr val="FF99FF"/>
    <a:srgbClr val="9BD4FF"/>
    <a:srgbClr val="FF9933"/>
    <a:srgbClr val="FF6699"/>
    <a:srgbClr val="414B53"/>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639"/>
  </p:normalViewPr>
  <p:slideViewPr>
    <p:cSldViewPr snapToGrid="0">
      <p:cViewPr varScale="1">
        <p:scale>
          <a:sx n="69" d="100"/>
          <a:sy n="69" d="100"/>
        </p:scale>
        <p:origin x="1416" y="72"/>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đăng Quang" userId="S::17520946@ms.uit.edu.vn::66379e8f-015d-4cb3-b500-09a1ed72f7cf" providerId="AD" clId="Web-{81CD789B-784C-479C-98A6-6B7C43AA1795}"/>
    <pc:docChg chg="addSld modSld sldOrd modSection">
      <pc:chgData name="Nguyễn đăng Quang" userId="S::17520946@ms.uit.edu.vn::66379e8f-015d-4cb3-b500-09a1ed72f7cf" providerId="AD" clId="Web-{81CD789B-784C-479C-98A6-6B7C43AA1795}" dt="2022-01-19T05:45:24.090" v="220" actId="20577"/>
      <pc:docMkLst>
        <pc:docMk/>
      </pc:docMkLst>
      <pc:sldChg chg="addSp modSp ord">
        <pc:chgData name="Nguyễn đăng Quang" userId="S::17520946@ms.uit.edu.vn::66379e8f-015d-4cb3-b500-09a1ed72f7cf" providerId="AD" clId="Web-{81CD789B-784C-479C-98A6-6B7C43AA1795}" dt="2022-01-19T05:45:24.090" v="220" actId="20577"/>
        <pc:sldMkLst>
          <pc:docMk/>
          <pc:sldMk cId="3738311971" sldId="424"/>
        </pc:sldMkLst>
        <pc:spChg chg="add">
          <ac:chgData name="Nguyễn đăng Quang" userId="S::17520946@ms.uit.edu.vn::66379e8f-015d-4cb3-b500-09a1ed72f7cf" providerId="AD" clId="Web-{81CD789B-784C-479C-98A6-6B7C43AA1795}" dt="2022-01-19T05:44:40.855" v="202"/>
          <ac:spMkLst>
            <pc:docMk/>
            <pc:sldMk cId="3738311971" sldId="424"/>
            <ac:spMk id="8" creationId="{8E46A0B2-60AF-49AB-AB36-480A1FC127B1}"/>
          </ac:spMkLst>
        </pc:spChg>
        <pc:spChg chg="add mod">
          <ac:chgData name="Nguyễn đăng Quang" userId="S::17520946@ms.uit.edu.vn::66379e8f-015d-4cb3-b500-09a1ed72f7cf" providerId="AD" clId="Web-{81CD789B-784C-479C-98A6-6B7C43AA1795}" dt="2022-01-19T05:45:24.090" v="220" actId="20577"/>
          <ac:spMkLst>
            <pc:docMk/>
            <pc:sldMk cId="3738311971" sldId="424"/>
            <ac:spMk id="9" creationId="{44169FE4-312E-4EA7-8F6E-43C30A49B484}"/>
          </ac:spMkLst>
        </pc:spChg>
        <pc:picChg chg="add mod modCrop">
          <ac:chgData name="Nguyễn đăng Quang" userId="S::17520946@ms.uit.edu.vn::66379e8f-015d-4cb3-b500-09a1ed72f7cf" providerId="AD" clId="Web-{81CD789B-784C-479C-98A6-6B7C43AA1795}" dt="2022-01-19T05:44:40.184" v="201" actId="1076"/>
          <ac:picMkLst>
            <pc:docMk/>
            <pc:sldMk cId="3738311971" sldId="424"/>
            <ac:picMk id="7" creationId="{4A0C4200-8AB3-49E2-B0EE-13BB8770E9D1}"/>
          </ac:picMkLst>
        </pc:picChg>
      </pc:sldChg>
      <pc:sldChg chg="addSp delSp modSp new">
        <pc:chgData name="Nguyễn đăng Quang" userId="S::17520946@ms.uit.edu.vn::66379e8f-015d-4cb3-b500-09a1ed72f7cf" providerId="AD" clId="Web-{81CD789B-784C-479C-98A6-6B7C43AA1795}" dt="2022-01-19T05:43:25.135" v="200" actId="20577"/>
        <pc:sldMkLst>
          <pc:docMk/>
          <pc:sldMk cId="1485815925" sldId="428"/>
        </pc:sldMkLst>
        <pc:spChg chg="mod">
          <ac:chgData name="Nguyễn đăng Quang" userId="S::17520946@ms.uit.edu.vn::66379e8f-015d-4cb3-b500-09a1ed72f7cf" providerId="AD" clId="Web-{81CD789B-784C-479C-98A6-6B7C43AA1795}" dt="2022-01-19T05:33:28.326" v="16" actId="20577"/>
          <ac:spMkLst>
            <pc:docMk/>
            <pc:sldMk cId="1485815925" sldId="428"/>
            <ac:spMk id="2" creationId="{0C51DFF2-B837-48BE-9B32-8CA507C70DB5}"/>
          </ac:spMkLst>
        </pc:spChg>
        <pc:spChg chg="del">
          <ac:chgData name="Nguyễn đăng Quang" userId="S::17520946@ms.uit.edu.vn::66379e8f-015d-4cb3-b500-09a1ed72f7cf" providerId="AD" clId="Web-{81CD789B-784C-479C-98A6-6B7C43AA1795}" dt="2022-01-19T05:34:12.280" v="17"/>
          <ac:spMkLst>
            <pc:docMk/>
            <pc:sldMk cId="1485815925" sldId="428"/>
            <ac:spMk id="3" creationId="{60E80482-F68C-48C2-B707-F0E6A05921AE}"/>
          </ac:spMkLst>
        </pc:spChg>
        <pc:spChg chg="add del">
          <ac:chgData name="Nguyễn đăng Quang" userId="S::17520946@ms.uit.edu.vn::66379e8f-015d-4cb3-b500-09a1ed72f7cf" providerId="AD" clId="Web-{81CD789B-784C-479C-98A6-6B7C43AA1795}" dt="2022-01-19T05:38:09.988" v="91"/>
          <ac:spMkLst>
            <pc:docMk/>
            <pc:sldMk cId="1485815925" sldId="428"/>
            <ac:spMk id="8" creationId="{89CC1989-3694-4F88-878A-632DF1C2F35B}"/>
          </ac:spMkLst>
        </pc:spChg>
        <pc:spChg chg="add del">
          <ac:chgData name="Nguyễn đăng Quang" userId="S::17520946@ms.uit.edu.vn::66379e8f-015d-4cb3-b500-09a1ed72f7cf" providerId="AD" clId="Web-{81CD789B-784C-479C-98A6-6B7C43AA1795}" dt="2022-01-19T05:37:59.847" v="88"/>
          <ac:spMkLst>
            <pc:docMk/>
            <pc:sldMk cId="1485815925" sldId="428"/>
            <ac:spMk id="9" creationId="{45117949-75A2-420C-B538-A995A0775180}"/>
          </ac:spMkLst>
        </pc:spChg>
        <pc:spChg chg="add del">
          <ac:chgData name="Nguyễn đăng Quang" userId="S::17520946@ms.uit.edu.vn::66379e8f-015d-4cb3-b500-09a1ed72f7cf" providerId="AD" clId="Web-{81CD789B-784C-479C-98A6-6B7C43AA1795}" dt="2022-01-19T05:37:57.160" v="87"/>
          <ac:spMkLst>
            <pc:docMk/>
            <pc:sldMk cId="1485815925" sldId="428"/>
            <ac:spMk id="10" creationId="{73A0B59F-E1EC-42D4-82AF-4CEAFAA317E4}"/>
          </ac:spMkLst>
        </pc:spChg>
        <pc:spChg chg="add del">
          <ac:chgData name="Nguyễn đăng Quang" userId="S::17520946@ms.uit.edu.vn::66379e8f-015d-4cb3-b500-09a1ed72f7cf" providerId="AD" clId="Web-{81CD789B-784C-479C-98A6-6B7C43AA1795}" dt="2022-01-19T05:37:54.550" v="86"/>
          <ac:spMkLst>
            <pc:docMk/>
            <pc:sldMk cId="1485815925" sldId="428"/>
            <ac:spMk id="11" creationId="{7762F309-7A65-4051-A687-AB060F630034}"/>
          </ac:spMkLst>
        </pc:spChg>
        <pc:spChg chg="add del">
          <ac:chgData name="Nguyễn đăng Quang" userId="S::17520946@ms.uit.edu.vn::66379e8f-015d-4cb3-b500-09a1ed72f7cf" providerId="AD" clId="Web-{81CD789B-784C-479C-98A6-6B7C43AA1795}" dt="2022-01-19T05:37:50.472" v="85"/>
          <ac:spMkLst>
            <pc:docMk/>
            <pc:sldMk cId="1485815925" sldId="428"/>
            <ac:spMk id="12" creationId="{4F075E81-6EE2-41AA-A18C-E90C1DDC605E}"/>
          </ac:spMkLst>
        </pc:spChg>
        <pc:spChg chg="add del">
          <ac:chgData name="Nguyễn đăng Quang" userId="S::17520946@ms.uit.edu.vn::66379e8f-015d-4cb3-b500-09a1ed72f7cf" providerId="AD" clId="Web-{81CD789B-784C-479C-98A6-6B7C43AA1795}" dt="2022-01-19T05:37:48.019" v="84"/>
          <ac:spMkLst>
            <pc:docMk/>
            <pc:sldMk cId="1485815925" sldId="428"/>
            <ac:spMk id="13" creationId="{5B820AA2-FD35-4DF5-A52A-8114DF2525A3}"/>
          </ac:spMkLst>
        </pc:spChg>
        <pc:spChg chg="add del">
          <ac:chgData name="Nguyễn đăng Quang" userId="S::17520946@ms.uit.edu.vn::66379e8f-015d-4cb3-b500-09a1ed72f7cf" providerId="AD" clId="Web-{81CD789B-784C-479C-98A6-6B7C43AA1795}" dt="2022-01-19T05:37:45.831" v="83"/>
          <ac:spMkLst>
            <pc:docMk/>
            <pc:sldMk cId="1485815925" sldId="428"/>
            <ac:spMk id="14" creationId="{A3BEAF24-5E3F-4486-AA3F-FD9266039486}"/>
          </ac:spMkLst>
        </pc:spChg>
        <pc:spChg chg="add del mod">
          <ac:chgData name="Nguyễn đăng Quang" userId="S::17520946@ms.uit.edu.vn::66379e8f-015d-4cb3-b500-09a1ed72f7cf" providerId="AD" clId="Web-{81CD789B-784C-479C-98A6-6B7C43AA1795}" dt="2022-01-19T05:38:14.254" v="95"/>
          <ac:spMkLst>
            <pc:docMk/>
            <pc:sldMk cId="1485815925" sldId="428"/>
            <ac:spMk id="15" creationId="{20688962-8754-4A35-8B5C-4E4D7CA6682C}"/>
          </ac:spMkLst>
        </pc:spChg>
        <pc:spChg chg="add del">
          <ac:chgData name="Nguyễn đăng Quang" userId="S::17520946@ms.uit.edu.vn::66379e8f-015d-4cb3-b500-09a1ed72f7cf" providerId="AD" clId="Web-{81CD789B-784C-479C-98A6-6B7C43AA1795}" dt="2022-01-19T05:38:11.738" v="92"/>
          <ac:spMkLst>
            <pc:docMk/>
            <pc:sldMk cId="1485815925" sldId="428"/>
            <ac:spMk id="16" creationId="{1019994A-4C6C-4D55-829D-029E7718C813}"/>
          </ac:spMkLst>
        </pc:spChg>
        <pc:spChg chg="add del mod">
          <ac:chgData name="Nguyễn đăng Quang" userId="S::17520946@ms.uit.edu.vn::66379e8f-015d-4cb3-b500-09a1ed72f7cf" providerId="AD" clId="Web-{81CD789B-784C-479C-98A6-6B7C43AA1795}" dt="2022-01-19T05:38:15.238" v="96"/>
          <ac:spMkLst>
            <pc:docMk/>
            <pc:sldMk cId="1485815925" sldId="428"/>
            <ac:spMk id="17" creationId="{39EF9018-36D2-44AE-98CB-F5D156165359}"/>
          </ac:spMkLst>
        </pc:spChg>
        <pc:spChg chg="add del mod">
          <ac:chgData name="Nguyễn đăng Quang" userId="S::17520946@ms.uit.edu.vn::66379e8f-015d-4cb3-b500-09a1ed72f7cf" providerId="AD" clId="Web-{81CD789B-784C-479C-98A6-6B7C43AA1795}" dt="2022-01-19T05:38:07.066" v="90"/>
          <ac:spMkLst>
            <pc:docMk/>
            <pc:sldMk cId="1485815925" sldId="428"/>
            <ac:spMk id="18" creationId="{CCC20E57-6A2B-4D54-9550-9E16C473CF18}"/>
          </ac:spMkLst>
        </pc:spChg>
        <pc:spChg chg="add mod">
          <ac:chgData name="Nguyễn đăng Quang" userId="S::17520946@ms.uit.edu.vn::66379e8f-015d-4cb3-b500-09a1ed72f7cf" providerId="AD" clId="Web-{81CD789B-784C-479C-98A6-6B7C43AA1795}" dt="2022-01-19T05:42:51.087" v="156" actId="20577"/>
          <ac:spMkLst>
            <pc:docMk/>
            <pc:sldMk cId="1485815925" sldId="428"/>
            <ac:spMk id="19" creationId="{70721C5F-6C4B-445E-8D89-3B4B8C65271D}"/>
          </ac:spMkLst>
        </pc:spChg>
        <pc:spChg chg="add del">
          <ac:chgData name="Nguyễn đăng Quang" userId="S::17520946@ms.uit.edu.vn::66379e8f-015d-4cb3-b500-09a1ed72f7cf" providerId="AD" clId="Web-{81CD789B-784C-479C-98A6-6B7C43AA1795}" dt="2022-01-19T05:37:43.300" v="82"/>
          <ac:spMkLst>
            <pc:docMk/>
            <pc:sldMk cId="1485815925" sldId="428"/>
            <ac:spMk id="20" creationId="{AF7D7E48-F9FA-4568-AD42-89C3D00A56B1}"/>
          </ac:spMkLst>
        </pc:spChg>
        <pc:spChg chg="add mod">
          <ac:chgData name="Nguyễn đăng Quang" userId="S::17520946@ms.uit.edu.vn::66379e8f-015d-4cb3-b500-09a1ed72f7cf" providerId="AD" clId="Web-{81CD789B-784C-479C-98A6-6B7C43AA1795}" dt="2022-01-19T05:43:25.135" v="200" actId="20577"/>
          <ac:spMkLst>
            <pc:docMk/>
            <pc:sldMk cId="1485815925" sldId="428"/>
            <ac:spMk id="22" creationId="{72DF2E25-C177-4166-A3F5-736C4895312D}"/>
          </ac:spMkLst>
        </pc:spChg>
        <pc:picChg chg="add mod ord">
          <ac:chgData name="Nguyễn đăng Quang" userId="S::17520946@ms.uit.edu.vn::66379e8f-015d-4cb3-b500-09a1ed72f7cf" providerId="AD" clId="Web-{81CD789B-784C-479C-98A6-6B7C43AA1795}" dt="2022-01-19T05:38:21.769" v="99" actId="1076"/>
          <ac:picMkLst>
            <pc:docMk/>
            <pc:sldMk cId="1485815925" sldId="428"/>
            <ac:picMk id="7" creationId="{E69A64BB-BFAD-46B6-B7BE-14CC7FEEB132}"/>
          </ac:picMkLst>
        </pc:picChg>
      </pc:sldChg>
    </pc:docChg>
  </pc:docChgLst>
  <pc:docChgLst>
    <pc:chgData name="Nguyễn đăng Quang" userId="S::17520946@ms.uit.edu.vn::66379e8f-015d-4cb3-b500-09a1ed72f7cf" providerId="AD" clId="Web-{4945259C-F04B-4A58-8028-79E3323F5DCB}"/>
    <pc:docChg chg="sldOrd">
      <pc:chgData name="Nguyễn đăng Quang" userId="S::17520946@ms.uit.edu.vn::66379e8f-015d-4cb3-b500-09a1ed72f7cf" providerId="AD" clId="Web-{4945259C-F04B-4A58-8028-79E3323F5DCB}" dt="2022-01-17T12:22:45.751" v="1"/>
      <pc:docMkLst>
        <pc:docMk/>
      </pc:docMkLst>
      <pc:sldChg chg="ord">
        <pc:chgData name="Nguyễn đăng Quang" userId="S::17520946@ms.uit.edu.vn::66379e8f-015d-4cb3-b500-09a1ed72f7cf" providerId="AD" clId="Web-{4945259C-F04B-4A58-8028-79E3323F5DCB}" dt="2022-01-17T12:22:41.189" v="0"/>
        <pc:sldMkLst>
          <pc:docMk/>
          <pc:sldMk cId="2016973548" sldId="353"/>
        </pc:sldMkLst>
      </pc:sldChg>
      <pc:sldChg chg="ord">
        <pc:chgData name="Nguyễn đăng Quang" userId="S::17520946@ms.uit.edu.vn::66379e8f-015d-4cb3-b500-09a1ed72f7cf" providerId="AD" clId="Web-{4945259C-F04B-4A58-8028-79E3323F5DCB}" dt="2022-01-17T12:22:45.751" v="1"/>
        <pc:sldMkLst>
          <pc:docMk/>
          <pc:sldMk cId="2154000112" sldId="42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 1">
            <a:extLst>
              <a:ext uri="{FF2B5EF4-FFF2-40B4-BE49-F238E27FC236}">
                <a16:creationId xmlns:a16="http://schemas.microsoft.com/office/drawing/2014/main" id="{667823F6-CA15-496D-9AAC-2CA18DEB02C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ja-JP" altLang="en-US"/>
          </a:p>
        </p:txBody>
      </p:sp>
      <p:sp>
        <p:nvSpPr>
          <p:cNvPr id="3" name="日付プレースホルダ 2">
            <a:extLst>
              <a:ext uri="{FF2B5EF4-FFF2-40B4-BE49-F238E27FC236}">
                <a16:creationId xmlns:a16="http://schemas.microsoft.com/office/drawing/2014/main" id="{E5E6BBFA-279B-461B-9F46-1B07BAC53C63}"/>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cs typeface="+mn-cs"/>
              </a:defRPr>
            </a:lvl1pPr>
          </a:lstStyle>
          <a:p>
            <a:pPr>
              <a:defRPr/>
            </a:pPr>
            <a:fld id="{1A33537C-30C5-4CCD-86E8-1EBC151314C0}" type="datetimeFigureOut">
              <a:rPr lang="ja-JP" altLang="en-US"/>
              <a:pPr>
                <a:defRPr/>
              </a:pPr>
              <a:t>2022/7/9</a:t>
            </a:fld>
            <a:endParaRPr lang="ja-JP" altLang="en-US"/>
          </a:p>
        </p:txBody>
      </p:sp>
      <p:sp>
        <p:nvSpPr>
          <p:cNvPr id="4" name="フッター プレースホルダ 3">
            <a:extLst>
              <a:ext uri="{FF2B5EF4-FFF2-40B4-BE49-F238E27FC236}">
                <a16:creationId xmlns:a16="http://schemas.microsoft.com/office/drawing/2014/main" id="{1F8D4999-2E1B-432E-BA26-7331741CC530}"/>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ja-JP" altLang="en-US"/>
          </a:p>
        </p:txBody>
      </p:sp>
      <p:sp>
        <p:nvSpPr>
          <p:cNvPr id="5" name="スライド番号プレースホルダ 4">
            <a:extLst>
              <a:ext uri="{FF2B5EF4-FFF2-40B4-BE49-F238E27FC236}">
                <a16:creationId xmlns:a16="http://schemas.microsoft.com/office/drawing/2014/main" id="{CF5D37DB-220F-4FBA-BBA0-3EBAF70AE442}"/>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cs typeface="Arial" panose="020B0604020202020204" pitchFamily="34" charset="0"/>
              </a:defRPr>
            </a:lvl1pPr>
          </a:lstStyle>
          <a:p>
            <a:pPr>
              <a:defRPr/>
            </a:pPr>
            <a:fld id="{A03BB752-567A-49D9-81C4-D9F02A878984}" type="slidenum">
              <a:rPr lang="ja-JP" altLang="en-US"/>
              <a:pPr>
                <a:defRPr/>
              </a:pPr>
              <a:t>‹#›</a:t>
            </a:fld>
            <a:endParaRPr lang="ja-JP"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D70B4909-E613-490D-BE81-617F9C2E43CC}"/>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ja-JP" altLang="en-US"/>
          </a:p>
        </p:txBody>
      </p:sp>
      <p:sp>
        <p:nvSpPr>
          <p:cNvPr id="3" name="日付プレースホルダー 2">
            <a:extLst>
              <a:ext uri="{FF2B5EF4-FFF2-40B4-BE49-F238E27FC236}">
                <a16:creationId xmlns:a16="http://schemas.microsoft.com/office/drawing/2014/main" id="{ABF10404-D1C3-45C2-BE81-046C1CE3CDE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cs typeface="+mn-cs"/>
              </a:defRPr>
            </a:lvl1pPr>
          </a:lstStyle>
          <a:p>
            <a:pPr>
              <a:defRPr/>
            </a:pPr>
            <a:fld id="{741DE720-05C4-4499-8CB5-CA9F8A7815CE}" type="datetimeFigureOut">
              <a:rPr lang="ja-JP" altLang="en-US"/>
              <a:pPr>
                <a:defRPr/>
              </a:pPr>
              <a:t>2022/7/9</a:t>
            </a:fld>
            <a:endParaRPr lang="ja-JP" altLang="en-US"/>
          </a:p>
        </p:txBody>
      </p:sp>
      <p:sp>
        <p:nvSpPr>
          <p:cNvPr id="4" name="スライド イメージ プレースホルダー 3">
            <a:extLst>
              <a:ext uri="{FF2B5EF4-FFF2-40B4-BE49-F238E27FC236}">
                <a16:creationId xmlns:a16="http://schemas.microsoft.com/office/drawing/2014/main" id="{9A6F49AB-63DF-4E14-A9C7-921EC6D3D60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a:p>
        </p:txBody>
      </p:sp>
      <p:sp>
        <p:nvSpPr>
          <p:cNvPr id="5" name="ノート プレースホルダー 4">
            <a:extLst>
              <a:ext uri="{FF2B5EF4-FFF2-40B4-BE49-F238E27FC236}">
                <a16:creationId xmlns:a16="http://schemas.microsoft.com/office/drawing/2014/main" id="{3445F886-294F-457C-86DE-ECD38C5E009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noProof="0"/>
              <a:t>マスター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ー 5">
            <a:extLst>
              <a:ext uri="{FF2B5EF4-FFF2-40B4-BE49-F238E27FC236}">
                <a16:creationId xmlns:a16="http://schemas.microsoft.com/office/drawing/2014/main" id="{89F0E608-6023-45EE-BF69-0558AB2FBFDB}"/>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ja-JP" altLang="en-US"/>
          </a:p>
        </p:txBody>
      </p:sp>
      <p:sp>
        <p:nvSpPr>
          <p:cNvPr id="7" name="スライド番号プレースホルダー 6">
            <a:extLst>
              <a:ext uri="{FF2B5EF4-FFF2-40B4-BE49-F238E27FC236}">
                <a16:creationId xmlns:a16="http://schemas.microsoft.com/office/drawing/2014/main" id="{A00A074D-A317-4646-826F-2E37BBE5818D}"/>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cs typeface="Arial" panose="020B0604020202020204" pitchFamily="34" charset="0"/>
              </a:defRPr>
            </a:lvl1pPr>
          </a:lstStyle>
          <a:p>
            <a:pPr>
              <a:defRPr/>
            </a:pPr>
            <a:fld id="{468010ED-60B2-40FE-A289-A9A0174850DA}"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Chào</a:t>
            </a:r>
            <a:r>
              <a:rPr lang="en-US"/>
              <a:t> </a:t>
            </a:r>
            <a:br>
              <a:rPr lang="en-US"/>
            </a:br>
            <a:r>
              <a:rPr lang="en-US" err="1"/>
              <a:t>giới</a:t>
            </a:r>
            <a:r>
              <a:rPr lang="en-US"/>
              <a:t> </a:t>
            </a:r>
            <a:r>
              <a:rPr lang="en-US" err="1"/>
              <a:t>thiệu</a:t>
            </a:r>
            <a:r>
              <a:rPr lang="en-US"/>
              <a:t> </a:t>
            </a:r>
            <a:r>
              <a:rPr lang="en-US" err="1"/>
              <a:t>tên</a:t>
            </a:r>
            <a:r>
              <a:rPr lang="en-US"/>
              <a:t> </a:t>
            </a:r>
            <a:r>
              <a:rPr lang="en-US" err="1"/>
              <a:t>đê</a:t>
            </a:r>
            <a:r>
              <a:rPr lang="en-US"/>
              <a:t>̀ </a:t>
            </a:r>
            <a:r>
              <a:rPr lang="en-US" err="1"/>
              <a:t>tài</a:t>
            </a:r>
            <a:r>
              <a:rPr lang="en-US"/>
              <a:t/>
            </a:r>
            <a:br>
              <a:rPr lang="en-US"/>
            </a:br>
            <a:r>
              <a:rPr lang="en-US" err="1"/>
              <a:t>giới</a:t>
            </a:r>
            <a:r>
              <a:rPr lang="en-US"/>
              <a:t> </a:t>
            </a:r>
            <a:r>
              <a:rPr lang="en-US" err="1"/>
              <a:t>thiệu</a:t>
            </a:r>
            <a:r>
              <a:rPr lang="en-US"/>
              <a:t> </a:t>
            </a:r>
            <a:r>
              <a:rPr lang="en-US" err="1"/>
              <a:t>hướng</a:t>
            </a:r>
            <a:r>
              <a:rPr lang="en-US"/>
              <a:t> </a:t>
            </a:r>
            <a:r>
              <a:rPr lang="en-US" err="1"/>
              <a:t>dẫn</a:t>
            </a:r>
            <a:endParaRPr lang="en-US"/>
          </a:p>
          <a:p>
            <a:r>
              <a:rPr lang="en-US" err="1"/>
              <a:t>giới</a:t>
            </a:r>
            <a:r>
              <a:rPr lang="en-US"/>
              <a:t> </a:t>
            </a:r>
            <a:r>
              <a:rPr lang="en-US" err="1"/>
              <a:t>thiệu</a:t>
            </a:r>
            <a:r>
              <a:rPr lang="en-US"/>
              <a:t> </a:t>
            </a:r>
            <a:r>
              <a:rPr lang="en-US" err="1"/>
              <a:t>thành</a:t>
            </a:r>
            <a:r>
              <a:rPr lang="en-US"/>
              <a:t> </a:t>
            </a:r>
            <a:r>
              <a:rPr lang="en-US" err="1"/>
              <a:t>viên</a:t>
            </a:r>
            <a:r>
              <a:rPr lang="en-US"/>
              <a:t> </a:t>
            </a:r>
            <a:r>
              <a:rPr lang="en-US" err="1"/>
              <a:t>trong</a:t>
            </a:r>
            <a:r>
              <a:rPr lang="en-US"/>
              <a:t> </a:t>
            </a:r>
            <a:r>
              <a:rPr lang="en-US" err="1"/>
              <a:t>nhóm</a:t>
            </a:r>
            <a:r>
              <a:rPr lang="en-US"/>
              <a:t/>
            </a:r>
            <a:br>
              <a:rPr lang="en-US"/>
            </a:br>
            <a:endParaRPr lang="en-US"/>
          </a:p>
          <a:p>
            <a:endParaRPr lang="en-AU"/>
          </a:p>
        </p:txBody>
      </p:sp>
      <p:sp>
        <p:nvSpPr>
          <p:cNvPr id="4" name="Slide Number Placeholder 3"/>
          <p:cNvSpPr>
            <a:spLocks noGrp="1"/>
          </p:cNvSpPr>
          <p:nvPr>
            <p:ph type="sldNum" sz="quarter" idx="5"/>
          </p:nvPr>
        </p:nvSpPr>
        <p:spPr/>
        <p:txBody>
          <a:bodyPr/>
          <a:lstStyle/>
          <a:p>
            <a:pPr>
              <a:defRPr/>
            </a:pPr>
            <a:fld id="{468010ED-60B2-40FE-A289-A9A0174850DA}" type="slidenum">
              <a:rPr lang="ja-JP" altLang="en-US" smtClean="0"/>
              <a:pPr>
                <a:defRPr/>
              </a:pPr>
              <a:t>1</a:t>
            </a:fld>
            <a:endParaRPr lang="ja-JP" altLang="en-US"/>
          </a:p>
        </p:txBody>
      </p:sp>
    </p:spTree>
    <p:extLst>
      <p:ext uri="{BB962C8B-B14F-4D97-AF65-F5344CB8AC3E}">
        <p14:creationId xmlns:p14="http://schemas.microsoft.com/office/powerpoint/2010/main" val="2926212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a:defRPr/>
            </a:pPr>
            <a:fld id="{468010ED-60B2-40FE-A289-A9A0174850DA}" type="slidenum">
              <a:rPr lang="ja-JP" altLang="en-US" smtClean="0"/>
              <a:pPr>
                <a:defRPr/>
              </a:pPr>
              <a:t>67</a:t>
            </a:fld>
            <a:endParaRPr lang="ja-JP" altLang="en-US"/>
          </a:p>
        </p:txBody>
      </p:sp>
    </p:spTree>
    <p:extLst>
      <p:ext uri="{BB962C8B-B14F-4D97-AF65-F5344CB8AC3E}">
        <p14:creationId xmlns:p14="http://schemas.microsoft.com/office/powerpoint/2010/main" val="4670771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Picture 14" descr="OFDM">
            <a:extLst>
              <a:ext uri="{FF2B5EF4-FFF2-40B4-BE49-F238E27FC236}">
                <a16:creationId xmlns:a16="http://schemas.microsoft.com/office/drawing/2014/main" id="{20ED9783-3944-4F1E-8DCF-230E57D143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54550"/>
            <a:ext cx="91440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a:extLst>
              <a:ext uri="{FF2B5EF4-FFF2-40B4-BE49-F238E27FC236}">
                <a16:creationId xmlns:a16="http://schemas.microsoft.com/office/drawing/2014/main" id="{BC47C7A0-86A4-40D4-904C-B2449FBDCFE3}"/>
              </a:ext>
            </a:extLst>
          </p:cNvPr>
          <p:cNvSpPr>
            <a:spLocks noChangeArrowheads="1"/>
          </p:cNvSpPr>
          <p:nvPr/>
        </p:nvSpPr>
        <p:spPr bwMode="auto">
          <a:xfrm flipH="1">
            <a:off x="0" y="4652963"/>
            <a:ext cx="9144000" cy="1560512"/>
          </a:xfrm>
          <a:prstGeom prst="rect">
            <a:avLst/>
          </a:prstGeom>
          <a:solidFill>
            <a:schemeClr val="bg1">
              <a:alpha val="30196"/>
            </a:schemeClr>
          </a:solidFill>
          <a:ln>
            <a:noFill/>
          </a:ln>
        </p:spPr>
        <p:txBody>
          <a:bodyPr wrap="none" anchor="ctr"/>
          <a:lstStyle>
            <a:lvl1pPr>
              <a:defRPr kumimoji="1">
                <a:solidFill>
                  <a:schemeClr val="tx1"/>
                </a:solidFill>
                <a:latin typeface="Times New Roman" pitchFamily="18" charset="0"/>
                <a:ea typeface="ＭＳ Ｐゴシック" pitchFamily="34" charset="-128"/>
              </a:defRPr>
            </a:lvl1pPr>
            <a:lvl2pPr marL="742950" indent="-285750">
              <a:defRPr kumimoji="1">
                <a:solidFill>
                  <a:schemeClr val="tx1"/>
                </a:solidFill>
                <a:latin typeface="Times New Roman" pitchFamily="18" charset="0"/>
                <a:ea typeface="ＭＳ Ｐゴシック" pitchFamily="34" charset="-128"/>
              </a:defRPr>
            </a:lvl2pPr>
            <a:lvl3pPr marL="1143000" indent="-228600">
              <a:defRPr kumimoji="1">
                <a:solidFill>
                  <a:schemeClr val="tx1"/>
                </a:solidFill>
                <a:latin typeface="Times New Roman" pitchFamily="18" charset="0"/>
                <a:ea typeface="ＭＳ Ｐゴシック" pitchFamily="34" charset="-128"/>
              </a:defRPr>
            </a:lvl3pPr>
            <a:lvl4pPr marL="1600200" indent="-228600">
              <a:defRPr kumimoji="1">
                <a:solidFill>
                  <a:schemeClr val="tx1"/>
                </a:solidFill>
                <a:latin typeface="Times New Roman" pitchFamily="18" charset="0"/>
                <a:ea typeface="ＭＳ Ｐゴシック" pitchFamily="34" charset="-128"/>
              </a:defRPr>
            </a:lvl4pPr>
            <a:lvl5pPr marL="2057400" indent="-228600">
              <a:defRPr kumimoji="1">
                <a:solidFill>
                  <a:schemeClr val="tx1"/>
                </a:solidFill>
                <a:latin typeface="Times New Roman" pitchFamily="18" charset="0"/>
                <a:ea typeface="ＭＳ Ｐゴシック" pitchFamily="34" charset="-128"/>
              </a:defRPr>
            </a:lvl5pPr>
            <a:lvl6pPr marL="2514600" indent="-228600" fontAlgn="base">
              <a:spcBef>
                <a:spcPct val="0"/>
              </a:spcBef>
              <a:spcAft>
                <a:spcPct val="0"/>
              </a:spcAft>
              <a:defRPr kumimoji="1">
                <a:solidFill>
                  <a:schemeClr val="tx1"/>
                </a:solidFill>
                <a:latin typeface="Times New Roman" pitchFamily="18" charset="0"/>
                <a:ea typeface="ＭＳ Ｐゴシック" pitchFamily="34" charset="-128"/>
              </a:defRPr>
            </a:lvl6pPr>
            <a:lvl7pPr marL="2971800" indent="-228600" fontAlgn="base">
              <a:spcBef>
                <a:spcPct val="0"/>
              </a:spcBef>
              <a:spcAft>
                <a:spcPct val="0"/>
              </a:spcAft>
              <a:defRPr kumimoji="1">
                <a:solidFill>
                  <a:schemeClr val="tx1"/>
                </a:solidFill>
                <a:latin typeface="Times New Roman" pitchFamily="18" charset="0"/>
                <a:ea typeface="ＭＳ Ｐゴシック" pitchFamily="34" charset="-128"/>
              </a:defRPr>
            </a:lvl7pPr>
            <a:lvl8pPr marL="3429000" indent="-228600" fontAlgn="base">
              <a:spcBef>
                <a:spcPct val="0"/>
              </a:spcBef>
              <a:spcAft>
                <a:spcPct val="0"/>
              </a:spcAft>
              <a:defRPr kumimoji="1">
                <a:solidFill>
                  <a:schemeClr val="tx1"/>
                </a:solidFill>
                <a:latin typeface="Times New Roman" pitchFamily="18" charset="0"/>
                <a:ea typeface="ＭＳ Ｐゴシック" pitchFamily="34" charset="-128"/>
              </a:defRPr>
            </a:lvl8pPr>
            <a:lvl9pPr marL="3886200" indent="-228600" fontAlgn="base">
              <a:spcBef>
                <a:spcPct val="0"/>
              </a:spcBef>
              <a:spcAft>
                <a:spcPct val="0"/>
              </a:spcAft>
              <a:defRPr kumimoji="1">
                <a:solidFill>
                  <a:schemeClr val="tx1"/>
                </a:solidFill>
                <a:latin typeface="Times New Roman" pitchFamily="18" charset="0"/>
                <a:ea typeface="ＭＳ Ｐゴシック" pitchFamily="34" charset="-128"/>
              </a:defRPr>
            </a:lvl9pPr>
          </a:lstStyle>
          <a:p>
            <a:pPr eaLnBrk="1" hangingPunct="1">
              <a:defRPr/>
            </a:pPr>
            <a:endParaRPr lang="ja-JP" altLang="en-US">
              <a:cs typeface="Arial" charset="0"/>
            </a:endParaRPr>
          </a:p>
        </p:txBody>
      </p:sp>
      <p:pic>
        <p:nvPicPr>
          <p:cNvPr id="6" name="Picture 12">
            <a:extLst>
              <a:ext uri="{FF2B5EF4-FFF2-40B4-BE49-F238E27FC236}">
                <a16:creationId xmlns:a16="http://schemas.microsoft.com/office/drawing/2014/main" id="{88E61E37-2A26-456A-AD5F-2BDE00858B7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113"/>
            <a:ext cx="1762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a:extLst>
              <a:ext uri="{FF2B5EF4-FFF2-40B4-BE49-F238E27FC236}">
                <a16:creationId xmlns:a16="http://schemas.microsoft.com/office/drawing/2014/main" id="{B2BF1C00-3FD6-47BB-857E-9CCA766509A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67625" y="71438"/>
            <a:ext cx="1363663"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4"/>
          <p:cNvSpPr>
            <a:spLocks noGrp="1" noChangeArrowheads="1"/>
          </p:cNvSpPr>
          <p:nvPr>
            <p:ph type="ctrTitle"/>
          </p:nvPr>
        </p:nvSpPr>
        <p:spPr>
          <a:xfrm>
            <a:off x="684213" y="2133600"/>
            <a:ext cx="7772400" cy="1470025"/>
          </a:xfrm>
        </p:spPr>
        <p:txBody>
          <a:bodyPr/>
          <a:lstStyle>
            <a:lvl1pPr algn="ctr">
              <a:defRPr kumimoji="0" baseline="0"/>
            </a:lvl1pPr>
          </a:lstStyle>
          <a:p>
            <a:r>
              <a:rPr lang="en-US" altLang="ja-JP"/>
              <a:t>Click to edit Master title style</a:t>
            </a:r>
            <a:endParaRPr lang="ja-JP" altLang="ja-JP"/>
          </a:p>
        </p:txBody>
      </p:sp>
      <p:sp>
        <p:nvSpPr>
          <p:cNvPr id="37893" name="Rectangle 5"/>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baseline="0"/>
            </a:lvl1pPr>
          </a:lstStyle>
          <a:p>
            <a:r>
              <a:rPr lang="en-US" altLang="ja-JP"/>
              <a:t>Click to edit Master subtitle style</a:t>
            </a:r>
            <a:endParaRPr lang="ja-JP" altLang="ja-JP"/>
          </a:p>
        </p:txBody>
      </p:sp>
      <p:sp>
        <p:nvSpPr>
          <p:cNvPr id="8" name="Date Placeholder 2">
            <a:extLst>
              <a:ext uri="{FF2B5EF4-FFF2-40B4-BE49-F238E27FC236}">
                <a16:creationId xmlns:a16="http://schemas.microsoft.com/office/drawing/2014/main" id="{D60A7DA7-5452-4AAB-B02A-8A7E659AB549}"/>
              </a:ext>
            </a:extLst>
          </p:cNvPr>
          <p:cNvSpPr>
            <a:spLocks noGrp="1"/>
          </p:cNvSpPr>
          <p:nvPr>
            <p:ph type="dt" sz="half" idx="10"/>
          </p:nvPr>
        </p:nvSpPr>
        <p:spPr/>
        <p:txBody>
          <a:bodyPr/>
          <a:lstStyle>
            <a:lvl1pPr>
              <a:defRPr/>
            </a:lvl1pPr>
          </a:lstStyle>
          <a:p>
            <a:pPr>
              <a:defRPr/>
            </a:pPr>
            <a:fld id="{13F0B095-054D-4AD8-886D-5337497D6D87}" type="datetime1">
              <a:rPr lang="en-US" altLang="ja-JP"/>
              <a:pPr>
                <a:defRPr/>
              </a:pPr>
              <a:t>7/9/2022</a:t>
            </a:fld>
            <a:endParaRPr lang="ja-JP" altLang="en-US"/>
          </a:p>
        </p:txBody>
      </p:sp>
      <p:sp>
        <p:nvSpPr>
          <p:cNvPr id="9" name="Footer Placeholder 3">
            <a:extLst>
              <a:ext uri="{FF2B5EF4-FFF2-40B4-BE49-F238E27FC236}">
                <a16:creationId xmlns:a16="http://schemas.microsoft.com/office/drawing/2014/main" id="{22538A38-6689-4BA1-A7C0-359B974130C4}"/>
              </a:ext>
            </a:extLst>
          </p:cNvPr>
          <p:cNvSpPr>
            <a:spLocks noGrp="1"/>
          </p:cNvSpPr>
          <p:nvPr>
            <p:ph type="ftr" sz="quarter" idx="11"/>
          </p:nvPr>
        </p:nvSpPr>
        <p:spPr/>
        <p:txBody>
          <a:bodyPr/>
          <a:lstStyle>
            <a:lvl1pPr>
              <a:defRPr/>
            </a:lvl1pPr>
          </a:lstStyle>
          <a:p>
            <a:pPr>
              <a:defRPr/>
            </a:pPr>
            <a:r>
              <a:rPr lang="en-US" altLang="ja-JP"/>
              <a:t>Copyrights 2016 UIT-Khoa KTMT . All Rights Reserved.</a:t>
            </a:r>
            <a:endParaRPr lang="ja-JP" altLang="en-US"/>
          </a:p>
        </p:txBody>
      </p:sp>
      <p:sp>
        <p:nvSpPr>
          <p:cNvPr id="10" name="Slide Number Placeholder 4">
            <a:extLst>
              <a:ext uri="{FF2B5EF4-FFF2-40B4-BE49-F238E27FC236}">
                <a16:creationId xmlns:a16="http://schemas.microsoft.com/office/drawing/2014/main" id="{A13F0C57-FDFB-4EE6-9CB1-76B8F5D6A665}"/>
              </a:ext>
            </a:extLst>
          </p:cNvPr>
          <p:cNvSpPr>
            <a:spLocks noGrp="1"/>
          </p:cNvSpPr>
          <p:nvPr>
            <p:ph type="sldNum" sz="quarter" idx="12"/>
          </p:nvPr>
        </p:nvSpPr>
        <p:spPr/>
        <p:txBody>
          <a:bodyPr/>
          <a:lstStyle>
            <a:lvl1pPr>
              <a:defRPr/>
            </a:lvl1pPr>
          </a:lstStyle>
          <a:p>
            <a:pPr>
              <a:defRPr/>
            </a:pPr>
            <a:fld id="{32A34179-DBFE-4641-9A06-2298F8DF3B17}" type="slidenum">
              <a:rPr lang="ja-JP" altLang="en-US"/>
              <a:pPr>
                <a:defRPr/>
              </a:pPr>
              <a:t>‹#›</a:t>
            </a:fld>
            <a:endParaRPr lang="ja-JP" altLang="en-US"/>
          </a:p>
        </p:txBody>
      </p:sp>
    </p:spTree>
    <p:extLst>
      <p:ext uri="{BB962C8B-B14F-4D97-AF65-F5344CB8AC3E}">
        <p14:creationId xmlns:p14="http://schemas.microsoft.com/office/powerpoint/2010/main" val="2361470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en-US" altLang="ja-JP"/>
              <a:t>Click to edit Master title style</a:t>
            </a:r>
            <a:endParaRPr lang="ja-JP" altLang="en-US"/>
          </a:p>
        </p:txBody>
      </p:sp>
      <p:sp>
        <p:nvSpPr>
          <p:cNvPr id="3" name="コンテンツ プレースホルダ 2"/>
          <p:cNvSpPr>
            <a:spLocks noGrp="1"/>
          </p:cNvSpPr>
          <p:nvPr>
            <p:ph idx="1"/>
          </p:nvPr>
        </p:nvSpPr>
        <p:spPr/>
        <p:txBody>
          <a:bodyPr/>
          <a:lstStyle>
            <a:lvl1pPr>
              <a:defRPr/>
            </a:lvl1pPr>
            <a:lvl2pPr>
              <a:defRPr baseline="0"/>
            </a:lvl2pPr>
            <a:lvl3pPr>
              <a:defRPr baseline="0"/>
            </a:lvl3pPr>
            <a:lvl4pPr>
              <a:defRPr baseline="0"/>
            </a:lvl4pPr>
            <a:lvl5pPr>
              <a:defRPr baseline="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Rectangle 4">
            <a:extLst>
              <a:ext uri="{FF2B5EF4-FFF2-40B4-BE49-F238E27FC236}">
                <a16:creationId xmlns:a16="http://schemas.microsoft.com/office/drawing/2014/main" id="{7DCC99CE-FAC8-488F-92FF-F1ADCD5B9EDE}"/>
              </a:ext>
            </a:extLst>
          </p:cNvPr>
          <p:cNvSpPr>
            <a:spLocks noGrp="1" noChangeArrowheads="1"/>
          </p:cNvSpPr>
          <p:nvPr>
            <p:ph type="dt" sz="half" idx="10"/>
          </p:nvPr>
        </p:nvSpPr>
        <p:spPr>
          <a:ln/>
        </p:spPr>
        <p:txBody>
          <a:bodyPr/>
          <a:lstStyle>
            <a:lvl1pPr>
              <a:defRPr/>
            </a:lvl1pPr>
          </a:lstStyle>
          <a:p>
            <a:pPr>
              <a:defRPr/>
            </a:pPr>
            <a:fld id="{A33439E4-11FF-4BDB-8D63-36D105082401}" type="datetime1">
              <a:rPr lang="en-US" altLang="ja-JP"/>
              <a:pPr>
                <a:defRPr/>
              </a:pPr>
              <a:t>7/9/2022</a:t>
            </a:fld>
            <a:endParaRPr lang="ja-JP" altLang="en-US"/>
          </a:p>
        </p:txBody>
      </p:sp>
      <p:sp>
        <p:nvSpPr>
          <p:cNvPr id="5" name="Rectangle 5">
            <a:extLst>
              <a:ext uri="{FF2B5EF4-FFF2-40B4-BE49-F238E27FC236}">
                <a16:creationId xmlns:a16="http://schemas.microsoft.com/office/drawing/2014/main" id="{18792558-ABD4-4A3D-B682-F8BB7C86CFF3}"/>
              </a:ext>
            </a:extLst>
          </p:cNvPr>
          <p:cNvSpPr>
            <a:spLocks noGrp="1" noChangeArrowheads="1"/>
          </p:cNvSpPr>
          <p:nvPr>
            <p:ph type="ftr" sz="quarter" idx="11"/>
          </p:nvPr>
        </p:nvSpPr>
        <p:spPr>
          <a:ln/>
        </p:spPr>
        <p:txBody>
          <a:bodyPr/>
          <a:lstStyle>
            <a:lvl1pPr>
              <a:defRPr/>
            </a:lvl1pPr>
          </a:lstStyle>
          <a:p>
            <a:pPr>
              <a:defRPr/>
            </a:pPr>
            <a:r>
              <a:rPr lang="en-US" altLang="ja-JP"/>
              <a:t>Copyrights 2016 UIT-Khoa KTMT . All Rights Reserved.</a:t>
            </a:r>
            <a:endParaRPr lang="ja-JP" altLang="en-US"/>
          </a:p>
        </p:txBody>
      </p:sp>
      <p:sp>
        <p:nvSpPr>
          <p:cNvPr id="6" name="Rectangle 6">
            <a:extLst>
              <a:ext uri="{FF2B5EF4-FFF2-40B4-BE49-F238E27FC236}">
                <a16:creationId xmlns:a16="http://schemas.microsoft.com/office/drawing/2014/main" id="{2160C46D-ECFB-46AC-84DC-8A5EE0D9B59F}"/>
              </a:ext>
            </a:extLst>
          </p:cNvPr>
          <p:cNvSpPr>
            <a:spLocks noGrp="1" noChangeArrowheads="1"/>
          </p:cNvSpPr>
          <p:nvPr>
            <p:ph type="sldNum" sz="quarter" idx="12"/>
          </p:nvPr>
        </p:nvSpPr>
        <p:spPr>
          <a:ln/>
        </p:spPr>
        <p:txBody>
          <a:bodyPr/>
          <a:lstStyle>
            <a:lvl1pPr>
              <a:defRPr/>
            </a:lvl1pPr>
          </a:lstStyle>
          <a:p>
            <a:pPr>
              <a:defRPr/>
            </a:pPr>
            <a:fld id="{F79C11FD-FB5C-4159-92C0-C5A958A6AC7C}" type="slidenum">
              <a:rPr lang="ja-JP" altLang="en-US"/>
              <a:pPr>
                <a:defRPr/>
              </a:pPr>
              <a:t>‹#›</a:t>
            </a:fld>
            <a:endParaRPr lang="ja-JP" altLang="en-US"/>
          </a:p>
        </p:txBody>
      </p:sp>
    </p:spTree>
    <p:extLst>
      <p:ext uri="{BB962C8B-B14F-4D97-AF65-F5344CB8AC3E}">
        <p14:creationId xmlns:p14="http://schemas.microsoft.com/office/powerpoint/2010/main" val="381544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B068FADB-693A-401A-B92C-F3A29AA28C29}"/>
              </a:ext>
            </a:extLst>
          </p:cNvPr>
          <p:cNvSpPr>
            <a:spLocks noGrp="1" noChangeArrowheads="1"/>
          </p:cNvSpPr>
          <p:nvPr>
            <p:ph type="dt" sz="half" idx="10"/>
          </p:nvPr>
        </p:nvSpPr>
        <p:spPr>
          <a:ln/>
        </p:spPr>
        <p:txBody>
          <a:bodyPr/>
          <a:lstStyle>
            <a:lvl1pPr>
              <a:defRPr/>
            </a:lvl1pPr>
          </a:lstStyle>
          <a:p>
            <a:pPr>
              <a:defRPr/>
            </a:pPr>
            <a:fld id="{92605703-5CD8-4261-8D28-280C8FFFBF28}" type="datetime1">
              <a:rPr lang="en-US" altLang="ja-JP"/>
              <a:pPr>
                <a:defRPr/>
              </a:pPr>
              <a:t>7/9/2022</a:t>
            </a:fld>
            <a:endParaRPr lang="ja-JP" altLang="en-US"/>
          </a:p>
        </p:txBody>
      </p:sp>
      <p:sp>
        <p:nvSpPr>
          <p:cNvPr id="4" name="Rectangle 5">
            <a:extLst>
              <a:ext uri="{FF2B5EF4-FFF2-40B4-BE49-F238E27FC236}">
                <a16:creationId xmlns:a16="http://schemas.microsoft.com/office/drawing/2014/main" id="{7EC3A462-9A8C-46FD-83CB-1138947648AD}"/>
              </a:ext>
            </a:extLst>
          </p:cNvPr>
          <p:cNvSpPr>
            <a:spLocks noGrp="1" noChangeArrowheads="1"/>
          </p:cNvSpPr>
          <p:nvPr>
            <p:ph type="ftr" sz="quarter" idx="11"/>
          </p:nvPr>
        </p:nvSpPr>
        <p:spPr>
          <a:ln/>
        </p:spPr>
        <p:txBody>
          <a:bodyPr/>
          <a:lstStyle>
            <a:lvl1pPr>
              <a:defRPr/>
            </a:lvl1pPr>
          </a:lstStyle>
          <a:p>
            <a:pPr>
              <a:defRPr/>
            </a:pPr>
            <a:r>
              <a:rPr lang="en-US" altLang="ja-JP"/>
              <a:t>Copyrights 2016 UIT-Khoa KTMT . All Rights Reserved.</a:t>
            </a:r>
            <a:endParaRPr lang="ja-JP" altLang="en-US"/>
          </a:p>
        </p:txBody>
      </p:sp>
      <p:sp>
        <p:nvSpPr>
          <p:cNvPr id="5" name="Rectangle 6">
            <a:extLst>
              <a:ext uri="{FF2B5EF4-FFF2-40B4-BE49-F238E27FC236}">
                <a16:creationId xmlns:a16="http://schemas.microsoft.com/office/drawing/2014/main" id="{BF253D43-292E-4125-87F1-3E7B2326D6FC}"/>
              </a:ext>
            </a:extLst>
          </p:cNvPr>
          <p:cNvSpPr>
            <a:spLocks noGrp="1" noChangeArrowheads="1"/>
          </p:cNvSpPr>
          <p:nvPr>
            <p:ph type="sldNum" sz="quarter" idx="12"/>
          </p:nvPr>
        </p:nvSpPr>
        <p:spPr>
          <a:ln/>
        </p:spPr>
        <p:txBody>
          <a:bodyPr/>
          <a:lstStyle>
            <a:lvl1pPr>
              <a:defRPr/>
            </a:lvl1pPr>
          </a:lstStyle>
          <a:p>
            <a:pPr>
              <a:defRPr/>
            </a:pPr>
            <a:fld id="{B226CCD5-0EAA-4FE5-A6AD-000941B28CFA}" type="slidenum">
              <a:rPr lang="ja-JP" altLang="en-US"/>
              <a:pPr>
                <a:defRPr/>
              </a:pPr>
              <a:t>‹#›</a:t>
            </a:fld>
            <a:endParaRPr lang="ja-JP" altLang="en-US"/>
          </a:p>
        </p:txBody>
      </p:sp>
    </p:spTree>
    <p:extLst>
      <p:ext uri="{BB962C8B-B14F-4D97-AF65-F5344CB8AC3E}">
        <p14:creationId xmlns:p14="http://schemas.microsoft.com/office/powerpoint/2010/main" val="398086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0" cap="all" baseline="0"/>
            </a:lvl1pPr>
          </a:lstStyle>
          <a:p>
            <a:r>
              <a:rPr lang="en-US" altLang="ja-JP"/>
              <a:t>Click to edit Master title style</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baseline="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4">
            <a:extLst>
              <a:ext uri="{FF2B5EF4-FFF2-40B4-BE49-F238E27FC236}">
                <a16:creationId xmlns:a16="http://schemas.microsoft.com/office/drawing/2014/main" id="{B18FCAE1-B9D1-4D22-B1D9-FE6E588E76D1}"/>
              </a:ext>
            </a:extLst>
          </p:cNvPr>
          <p:cNvSpPr>
            <a:spLocks noGrp="1" noChangeArrowheads="1"/>
          </p:cNvSpPr>
          <p:nvPr>
            <p:ph type="dt" sz="half" idx="10"/>
          </p:nvPr>
        </p:nvSpPr>
        <p:spPr>
          <a:ln/>
        </p:spPr>
        <p:txBody>
          <a:bodyPr/>
          <a:lstStyle>
            <a:lvl1pPr>
              <a:defRPr/>
            </a:lvl1pPr>
          </a:lstStyle>
          <a:p>
            <a:pPr>
              <a:defRPr/>
            </a:pPr>
            <a:fld id="{47E63A9D-EF29-4AC3-AF2D-F9B0A9916EAF}" type="datetime1">
              <a:rPr lang="en-US" altLang="ja-JP"/>
              <a:pPr>
                <a:defRPr/>
              </a:pPr>
              <a:t>7/9/2022</a:t>
            </a:fld>
            <a:endParaRPr lang="ja-JP" altLang="en-US"/>
          </a:p>
        </p:txBody>
      </p:sp>
      <p:sp>
        <p:nvSpPr>
          <p:cNvPr id="5" name="Rectangle 5">
            <a:extLst>
              <a:ext uri="{FF2B5EF4-FFF2-40B4-BE49-F238E27FC236}">
                <a16:creationId xmlns:a16="http://schemas.microsoft.com/office/drawing/2014/main" id="{3436DFFD-57D7-40C4-85CD-2E83F7DD638B}"/>
              </a:ext>
            </a:extLst>
          </p:cNvPr>
          <p:cNvSpPr>
            <a:spLocks noGrp="1" noChangeArrowheads="1"/>
          </p:cNvSpPr>
          <p:nvPr>
            <p:ph type="ftr" sz="quarter" idx="11"/>
          </p:nvPr>
        </p:nvSpPr>
        <p:spPr>
          <a:ln/>
        </p:spPr>
        <p:txBody>
          <a:bodyPr/>
          <a:lstStyle>
            <a:lvl1pPr>
              <a:defRPr/>
            </a:lvl1pPr>
          </a:lstStyle>
          <a:p>
            <a:pPr>
              <a:defRPr/>
            </a:pPr>
            <a:r>
              <a:rPr lang="en-US" altLang="ja-JP"/>
              <a:t>Copyrights 2016 UIT-Khoa KTMT . All Rights Reserved.</a:t>
            </a:r>
            <a:endParaRPr lang="ja-JP" altLang="en-US"/>
          </a:p>
        </p:txBody>
      </p:sp>
      <p:sp>
        <p:nvSpPr>
          <p:cNvPr id="6" name="Rectangle 6">
            <a:extLst>
              <a:ext uri="{FF2B5EF4-FFF2-40B4-BE49-F238E27FC236}">
                <a16:creationId xmlns:a16="http://schemas.microsoft.com/office/drawing/2014/main" id="{A0C69451-094F-46D1-8091-FC33BD282B45}"/>
              </a:ext>
            </a:extLst>
          </p:cNvPr>
          <p:cNvSpPr>
            <a:spLocks noGrp="1" noChangeArrowheads="1"/>
          </p:cNvSpPr>
          <p:nvPr>
            <p:ph type="sldNum" sz="quarter" idx="12"/>
          </p:nvPr>
        </p:nvSpPr>
        <p:spPr>
          <a:ln/>
        </p:spPr>
        <p:txBody>
          <a:bodyPr/>
          <a:lstStyle>
            <a:lvl1pPr>
              <a:defRPr/>
            </a:lvl1pPr>
          </a:lstStyle>
          <a:p>
            <a:pPr>
              <a:defRPr/>
            </a:pPr>
            <a:fld id="{4BB32310-9BF0-4005-80C6-D268AB76BBF2}" type="slidenum">
              <a:rPr lang="ja-JP" altLang="en-US"/>
              <a:pPr>
                <a:defRPr/>
              </a:pPr>
              <a:t>‹#›</a:t>
            </a:fld>
            <a:endParaRPr lang="ja-JP" altLang="en-US"/>
          </a:p>
        </p:txBody>
      </p:sp>
    </p:spTree>
    <p:extLst>
      <p:ext uri="{BB962C8B-B14F-4D97-AF65-F5344CB8AC3E}">
        <p14:creationId xmlns:p14="http://schemas.microsoft.com/office/powerpoint/2010/main" val="83993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baseline="0"/>
            </a:lvl1pPr>
          </a:lstStyle>
          <a:p>
            <a:r>
              <a:rPr lang="en-US" altLang="ja-JP"/>
              <a:t>Click to edit Master title style</a:t>
            </a:r>
            <a:endParaRPr lang="ja-JP" altLang="en-US"/>
          </a:p>
        </p:txBody>
      </p:sp>
      <p:sp>
        <p:nvSpPr>
          <p:cNvPr id="3" name="コンテンツ プレースホルダ 2"/>
          <p:cNvSpPr>
            <a:spLocks noGrp="1"/>
          </p:cNvSpPr>
          <p:nvPr>
            <p:ph sz="half" idx="1"/>
          </p:nvPr>
        </p:nvSpPr>
        <p:spPr>
          <a:xfrm>
            <a:off x="468313" y="1628775"/>
            <a:ext cx="4038600" cy="4525963"/>
          </a:xfrm>
        </p:spPr>
        <p:txBody>
          <a:bodyPr/>
          <a:lstStyle>
            <a:lvl1pPr>
              <a:defRPr sz="2800"/>
            </a:lvl1pPr>
            <a:lvl2pPr>
              <a:defRPr sz="24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9" name="コンテンツ プレースホルダ 2"/>
          <p:cNvSpPr>
            <a:spLocks noGrp="1"/>
          </p:cNvSpPr>
          <p:nvPr>
            <p:ph sz="half" idx="13"/>
          </p:nvPr>
        </p:nvSpPr>
        <p:spPr>
          <a:xfrm>
            <a:off x="4709864" y="1628800"/>
            <a:ext cx="4038600" cy="4525963"/>
          </a:xfrm>
        </p:spPr>
        <p:txBody>
          <a:bodyPr/>
          <a:lstStyle>
            <a:lvl1pPr>
              <a:defRPr sz="2800"/>
            </a:lvl1pPr>
            <a:lvl2pPr>
              <a:defRPr sz="24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5" name="Rectangle 4">
            <a:extLst>
              <a:ext uri="{FF2B5EF4-FFF2-40B4-BE49-F238E27FC236}">
                <a16:creationId xmlns:a16="http://schemas.microsoft.com/office/drawing/2014/main" id="{1FD8D080-23D3-4385-B5CF-54EAA6929E09}"/>
              </a:ext>
            </a:extLst>
          </p:cNvPr>
          <p:cNvSpPr>
            <a:spLocks noGrp="1" noChangeArrowheads="1"/>
          </p:cNvSpPr>
          <p:nvPr>
            <p:ph type="dt" sz="half" idx="14"/>
          </p:nvPr>
        </p:nvSpPr>
        <p:spPr>
          <a:ln/>
        </p:spPr>
        <p:txBody>
          <a:bodyPr/>
          <a:lstStyle>
            <a:lvl1pPr>
              <a:defRPr/>
            </a:lvl1pPr>
          </a:lstStyle>
          <a:p>
            <a:pPr>
              <a:defRPr/>
            </a:pPr>
            <a:fld id="{E7F51DAD-87E5-4926-8B2D-D637D267EED6}" type="datetime1">
              <a:rPr lang="en-US" altLang="ja-JP"/>
              <a:pPr>
                <a:defRPr/>
              </a:pPr>
              <a:t>7/9/2022</a:t>
            </a:fld>
            <a:endParaRPr lang="ja-JP" altLang="en-US"/>
          </a:p>
        </p:txBody>
      </p:sp>
      <p:sp>
        <p:nvSpPr>
          <p:cNvPr id="6" name="Rectangle 5">
            <a:extLst>
              <a:ext uri="{FF2B5EF4-FFF2-40B4-BE49-F238E27FC236}">
                <a16:creationId xmlns:a16="http://schemas.microsoft.com/office/drawing/2014/main" id="{7D031773-BEB4-4AB1-80AF-CF693D6DFB66}"/>
              </a:ext>
            </a:extLst>
          </p:cNvPr>
          <p:cNvSpPr>
            <a:spLocks noGrp="1" noChangeArrowheads="1"/>
          </p:cNvSpPr>
          <p:nvPr>
            <p:ph type="ftr" sz="quarter" idx="15"/>
          </p:nvPr>
        </p:nvSpPr>
        <p:spPr>
          <a:ln/>
        </p:spPr>
        <p:txBody>
          <a:bodyPr/>
          <a:lstStyle>
            <a:lvl1pPr>
              <a:defRPr/>
            </a:lvl1pPr>
          </a:lstStyle>
          <a:p>
            <a:pPr>
              <a:defRPr/>
            </a:pPr>
            <a:r>
              <a:rPr lang="en-US" altLang="ja-JP"/>
              <a:t>Copyrights 2016 UIT-Khoa KTMT . All Rights Reserved.</a:t>
            </a:r>
            <a:endParaRPr lang="ja-JP" altLang="en-US"/>
          </a:p>
        </p:txBody>
      </p:sp>
      <p:sp>
        <p:nvSpPr>
          <p:cNvPr id="7" name="Rectangle 6">
            <a:extLst>
              <a:ext uri="{FF2B5EF4-FFF2-40B4-BE49-F238E27FC236}">
                <a16:creationId xmlns:a16="http://schemas.microsoft.com/office/drawing/2014/main" id="{CBCB7B84-60D6-418E-91F7-BDAA2190E760}"/>
              </a:ext>
            </a:extLst>
          </p:cNvPr>
          <p:cNvSpPr>
            <a:spLocks noGrp="1" noChangeArrowheads="1"/>
          </p:cNvSpPr>
          <p:nvPr>
            <p:ph type="sldNum" sz="quarter" idx="16"/>
          </p:nvPr>
        </p:nvSpPr>
        <p:spPr>
          <a:ln/>
        </p:spPr>
        <p:txBody>
          <a:bodyPr/>
          <a:lstStyle>
            <a:lvl1pPr>
              <a:defRPr/>
            </a:lvl1pPr>
          </a:lstStyle>
          <a:p>
            <a:pPr>
              <a:defRPr/>
            </a:pPr>
            <a:fld id="{67F21636-9AE0-4376-B3A2-5B7EF7A14C99}" type="slidenum">
              <a:rPr lang="ja-JP" altLang="en-US"/>
              <a:pPr>
                <a:defRPr/>
              </a:pPr>
              <a:t>‹#›</a:t>
            </a:fld>
            <a:endParaRPr lang="ja-JP" altLang="en-US"/>
          </a:p>
        </p:txBody>
      </p:sp>
    </p:spTree>
    <p:extLst>
      <p:ext uri="{BB962C8B-B14F-4D97-AF65-F5344CB8AC3E}">
        <p14:creationId xmlns:p14="http://schemas.microsoft.com/office/powerpoint/2010/main" val="3655541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1" descr="OFDM">
            <a:extLst>
              <a:ext uri="{FF2B5EF4-FFF2-40B4-BE49-F238E27FC236}">
                <a16:creationId xmlns:a16="http://schemas.microsoft.com/office/drawing/2014/main" id="{E010E183-48B0-42E9-9D3E-C0537602BF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84138"/>
            <a:ext cx="7983537"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42">
            <a:extLst>
              <a:ext uri="{FF2B5EF4-FFF2-40B4-BE49-F238E27FC236}">
                <a16:creationId xmlns:a16="http://schemas.microsoft.com/office/drawing/2014/main" id="{9A7D32E1-B5C7-42B2-A3F8-3C1D864F07F9}"/>
              </a:ext>
            </a:extLst>
          </p:cNvPr>
          <p:cNvSpPr>
            <a:spLocks noChangeArrowheads="1"/>
          </p:cNvSpPr>
          <p:nvPr/>
        </p:nvSpPr>
        <p:spPr bwMode="auto">
          <a:xfrm>
            <a:off x="0" y="44450"/>
            <a:ext cx="8640763" cy="1296988"/>
          </a:xfrm>
          <a:prstGeom prst="rect">
            <a:avLst/>
          </a:prstGeom>
          <a:solidFill>
            <a:schemeClr val="bg1">
              <a:alpha val="59999"/>
            </a:schemeClr>
          </a:solidFill>
          <a:ln>
            <a:noFill/>
          </a:ln>
        </p:spPr>
        <p:txBody>
          <a:bodyPr wrap="none" anchor="ctr"/>
          <a:lstStyle>
            <a:lvl1pPr>
              <a:defRPr kumimoji="1">
                <a:solidFill>
                  <a:schemeClr val="tx1"/>
                </a:solidFill>
                <a:latin typeface="Times New Roman" pitchFamily="18" charset="0"/>
                <a:ea typeface="ＭＳ Ｐゴシック" pitchFamily="34" charset="-128"/>
              </a:defRPr>
            </a:lvl1pPr>
            <a:lvl2pPr marL="742950" indent="-285750">
              <a:defRPr kumimoji="1">
                <a:solidFill>
                  <a:schemeClr val="tx1"/>
                </a:solidFill>
                <a:latin typeface="Times New Roman" pitchFamily="18" charset="0"/>
                <a:ea typeface="ＭＳ Ｐゴシック" pitchFamily="34" charset="-128"/>
              </a:defRPr>
            </a:lvl2pPr>
            <a:lvl3pPr marL="1143000" indent="-228600">
              <a:defRPr kumimoji="1">
                <a:solidFill>
                  <a:schemeClr val="tx1"/>
                </a:solidFill>
                <a:latin typeface="Times New Roman" pitchFamily="18" charset="0"/>
                <a:ea typeface="ＭＳ Ｐゴシック" pitchFamily="34" charset="-128"/>
              </a:defRPr>
            </a:lvl3pPr>
            <a:lvl4pPr marL="1600200" indent="-228600">
              <a:defRPr kumimoji="1">
                <a:solidFill>
                  <a:schemeClr val="tx1"/>
                </a:solidFill>
                <a:latin typeface="Times New Roman" pitchFamily="18" charset="0"/>
                <a:ea typeface="ＭＳ Ｐゴシック" pitchFamily="34" charset="-128"/>
              </a:defRPr>
            </a:lvl4pPr>
            <a:lvl5pPr marL="2057400" indent="-228600">
              <a:defRPr kumimoji="1">
                <a:solidFill>
                  <a:schemeClr val="tx1"/>
                </a:solidFill>
                <a:latin typeface="Times New Roman" pitchFamily="18" charset="0"/>
                <a:ea typeface="ＭＳ Ｐゴシック" pitchFamily="34" charset="-128"/>
              </a:defRPr>
            </a:lvl5pPr>
            <a:lvl6pPr marL="2514600" indent="-228600" fontAlgn="base">
              <a:spcBef>
                <a:spcPct val="0"/>
              </a:spcBef>
              <a:spcAft>
                <a:spcPct val="0"/>
              </a:spcAft>
              <a:defRPr kumimoji="1">
                <a:solidFill>
                  <a:schemeClr val="tx1"/>
                </a:solidFill>
                <a:latin typeface="Times New Roman" pitchFamily="18" charset="0"/>
                <a:ea typeface="ＭＳ Ｐゴシック" pitchFamily="34" charset="-128"/>
              </a:defRPr>
            </a:lvl6pPr>
            <a:lvl7pPr marL="2971800" indent="-228600" fontAlgn="base">
              <a:spcBef>
                <a:spcPct val="0"/>
              </a:spcBef>
              <a:spcAft>
                <a:spcPct val="0"/>
              </a:spcAft>
              <a:defRPr kumimoji="1">
                <a:solidFill>
                  <a:schemeClr val="tx1"/>
                </a:solidFill>
                <a:latin typeface="Times New Roman" pitchFamily="18" charset="0"/>
                <a:ea typeface="ＭＳ Ｐゴシック" pitchFamily="34" charset="-128"/>
              </a:defRPr>
            </a:lvl7pPr>
            <a:lvl8pPr marL="3429000" indent="-228600" fontAlgn="base">
              <a:spcBef>
                <a:spcPct val="0"/>
              </a:spcBef>
              <a:spcAft>
                <a:spcPct val="0"/>
              </a:spcAft>
              <a:defRPr kumimoji="1">
                <a:solidFill>
                  <a:schemeClr val="tx1"/>
                </a:solidFill>
                <a:latin typeface="Times New Roman" pitchFamily="18" charset="0"/>
                <a:ea typeface="ＭＳ Ｐゴシック" pitchFamily="34" charset="-128"/>
              </a:defRPr>
            </a:lvl8pPr>
            <a:lvl9pPr marL="3886200" indent="-228600" fontAlgn="base">
              <a:spcBef>
                <a:spcPct val="0"/>
              </a:spcBef>
              <a:spcAft>
                <a:spcPct val="0"/>
              </a:spcAft>
              <a:defRPr kumimoji="1">
                <a:solidFill>
                  <a:schemeClr val="tx1"/>
                </a:solidFill>
                <a:latin typeface="Times New Roman" pitchFamily="18" charset="0"/>
                <a:ea typeface="ＭＳ Ｐゴシック" pitchFamily="34" charset="-128"/>
              </a:defRPr>
            </a:lvl9pPr>
          </a:lstStyle>
          <a:p>
            <a:pPr eaLnBrk="1" hangingPunct="1">
              <a:defRPr/>
            </a:pPr>
            <a:endParaRPr lang="ja-JP" altLang="en-US">
              <a:cs typeface="Times New Roman" pitchFamily="18" charset="0"/>
            </a:endParaRPr>
          </a:p>
        </p:txBody>
      </p:sp>
      <p:sp>
        <p:nvSpPr>
          <p:cNvPr id="1028" name="Rectangle 2">
            <a:extLst>
              <a:ext uri="{FF2B5EF4-FFF2-40B4-BE49-F238E27FC236}">
                <a16:creationId xmlns:a16="http://schemas.microsoft.com/office/drawing/2014/main" id="{64A32649-3E83-44D9-A9BE-FC33FD0B47F9}"/>
              </a:ext>
            </a:extLst>
          </p:cNvPr>
          <p:cNvSpPr>
            <a:spLocks noGrp="1" noChangeArrowheads="1"/>
          </p:cNvSpPr>
          <p:nvPr>
            <p:ph type="title"/>
          </p:nvPr>
        </p:nvSpPr>
        <p:spPr bwMode="auto">
          <a:xfrm>
            <a:off x="1331913" y="287338"/>
            <a:ext cx="7354887"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a:t>Master Slide Title Format</a:t>
            </a:r>
            <a:endParaRPr lang="ja-JP" altLang="en-US"/>
          </a:p>
        </p:txBody>
      </p:sp>
      <p:sp>
        <p:nvSpPr>
          <p:cNvPr id="1029" name="Rectangle 3">
            <a:extLst>
              <a:ext uri="{FF2B5EF4-FFF2-40B4-BE49-F238E27FC236}">
                <a16:creationId xmlns:a16="http://schemas.microsoft.com/office/drawing/2014/main" id="{1130819C-BA8A-44A1-B0E6-D6EE31BB7CEA}"/>
              </a:ext>
            </a:extLst>
          </p:cNvPr>
          <p:cNvSpPr>
            <a:spLocks noGrp="1" noChangeArrowheads="1"/>
          </p:cNvSpPr>
          <p:nvPr>
            <p:ph type="body" idx="1"/>
          </p:nvPr>
        </p:nvSpPr>
        <p:spPr bwMode="auto">
          <a:xfrm>
            <a:off x="250825" y="1412875"/>
            <a:ext cx="864235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a:t>Master Slide Content Format</a:t>
            </a:r>
            <a:endParaRPr lang="ja-JP" altLang="en-US"/>
          </a:p>
          <a:p>
            <a:pPr lvl="1"/>
            <a:r>
              <a:rPr lang="en-US" altLang="ja-JP"/>
              <a:t>Level 2</a:t>
            </a:r>
            <a:endParaRPr lang="ja-JP" altLang="en-US"/>
          </a:p>
          <a:p>
            <a:pPr lvl="2"/>
            <a:r>
              <a:rPr lang="en-US" altLang="ja-JP"/>
              <a:t>Level 3</a:t>
            </a:r>
            <a:endParaRPr lang="ja-JP" altLang="en-US"/>
          </a:p>
          <a:p>
            <a:pPr lvl="3"/>
            <a:r>
              <a:rPr lang="en-US" altLang="ja-JP"/>
              <a:t>Level 4</a:t>
            </a:r>
            <a:endParaRPr lang="ja-JP" altLang="en-US"/>
          </a:p>
          <a:p>
            <a:pPr lvl="4"/>
            <a:r>
              <a:rPr lang="en-US" altLang="ja-JP"/>
              <a:t>Level 5</a:t>
            </a:r>
            <a:endParaRPr lang="ja-JP" altLang="en-US"/>
          </a:p>
        </p:txBody>
      </p:sp>
      <p:sp>
        <p:nvSpPr>
          <p:cNvPr id="2" name="Rectangle 4">
            <a:extLst>
              <a:ext uri="{FF2B5EF4-FFF2-40B4-BE49-F238E27FC236}">
                <a16:creationId xmlns:a16="http://schemas.microsoft.com/office/drawing/2014/main" id="{AECD953A-45C5-47CE-A161-8E09BD36B321}"/>
              </a:ext>
            </a:extLst>
          </p:cNvPr>
          <p:cNvSpPr>
            <a:spLocks noGrp="1" noChangeArrowheads="1"/>
          </p:cNvSpPr>
          <p:nvPr>
            <p:ph type="dt" sz="half" idx="2"/>
          </p:nvPr>
        </p:nvSpPr>
        <p:spPr bwMode="auto">
          <a:xfrm>
            <a:off x="250825" y="6524625"/>
            <a:ext cx="2133600"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000">
                <a:latin typeface="Times New Roman" pitchFamily="18" charset="0"/>
                <a:ea typeface="+mn-ea"/>
                <a:cs typeface="Times New Roman" pitchFamily="18" charset="0"/>
              </a:defRPr>
            </a:lvl1pPr>
          </a:lstStyle>
          <a:p>
            <a:pPr>
              <a:defRPr/>
            </a:pPr>
            <a:fld id="{44BFC9E9-B363-4F75-BCAE-0344F3688B1F}" type="datetime1">
              <a:rPr lang="en-US" altLang="ja-JP"/>
              <a:pPr>
                <a:defRPr/>
              </a:pPr>
              <a:t>7/9/2022</a:t>
            </a:fld>
            <a:endParaRPr lang="ja-JP" altLang="en-US"/>
          </a:p>
        </p:txBody>
      </p:sp>
      <p:sp>
        <p:nvSpPr>
          <p:cNvPr id="3" name="Rectangle 5">
            <a:extLst>
              <a:ext uri="{FF2B5EF4-FFF2-40B4-BE49-F238E27FC236}">
                <a16:creationId xmlns:a16="http://schemas.microsoft.com/office/drawing/2014/main" id="{EEE45B33-8618-4298-8BB4-F5E8F09C3835}"/>
              </a:ext>
            </a:extLst>
          </p:cNvPr>
          <p:cNvSpPr>
            <a:spLocks noGrp="1" noChangeArrowheads="1"/>
          </p:cNvSpPr>
          <p:nvPr>
            <p:ph type="ftr" sz="quarter" idx="3"/>
          </p:nvPr>
        </p:nvSpPr>
        <p:spPr bwMode="auto">
          <a:xfrm>
            <a:off x="1762125" y="6524625"/>
            <a:ext cx="5618163"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kumimoji="1" sz="1000">
                <a:latin typeface="Times New Roman" pitchFamily="18" charset="0"/>
                <a:ea typeface="+mn-ea"/>
                <a:cs typeface="Times New Roman" pitchFamily="18" charset="0"/>
              </a:defRPr>
            </a:lvl1pPr>
          </a:lstStyle>
          <a:p>
            <a:pPr>
              <a:defRPr/>
            </a:pPr>
            <a:r>
              <a:rPr lang="en-US" altLang="ja-JP"/>
              <a:t>Copyrights 2016 UIT-Khoa KTMT . All Rights Reserved.</a:t>
            </a:r>
            <a:endParaRPr lang="ja-JP" altLang="en-US"/>
          </a:p>
        </p:txBody>
      </p:sp>
      <p:sp>
        <p:nvSpPr>
          <p:cNvPr id="1030" name="Rectangle 6">
            <a:extLst>
              <a:ext uri="{FF2B5EF4-FFF2-40B4-BE49-F238E27FC236}">
                <a16:creationId xmlns:a16="http://schemas.microsoft.com/office/drawing/2014/main" id="{C42B81EE-71C9-4BA2-A396-AEFD2F882F4E}"/>
              </a:ext>
            </a:extLst>
          </p:cNvPr>
          <p:cNvSpPr>
            <a:spLocks noGrp="1" noChangeArrowheads="1"/>
          </p:cNvSpPr>
          <p:nvPr>
            <p:ph type="sldNum" sz="quarter" idx="4"/>
          </p:nvPr>
        </p:nvSpPr>
        <p:spPr bwMode="auto">
          <a:xfrm>
            <a:off x="7140575" y="6524625"/>
            <a:ext cx="1752600"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cs typeface="Times New Roman" panose="02020603050405020304" pitchFamily="18" charset="0"/>
              </a:defRPr>
            </a:lvl1pPr>
          </a:lstStyle>
          <a:p>
            <a:pPr>
              <a:defRPr/>
            </a:pPr>
            <a:fld id="{18F04FA9-6062-409D-A45D-D8BDEC1FDF0B}" type="slidenum">
              <a:rPr lang="ja-JP" altLang="en-US"/>
              <a:pPr>
                <a:defRPr/>
              </a:pPr>
              <a:t>‹#›</a:t>
            </a:fld>
            <a:endParaRPr lang="ja-JP" altLang="en-US"/>
          </a:p>
        </p:txBody>
      </p:sp>
      <p:sp>
        <p:nvSpPr>
          <p:cNvPr id="1033" name="Line 28">
            <a:extLst>
              <a:ext uri="{FF2B5EF4-FFF2-40B4-BE49-F238E27FC236}">
                <a16:creationId xmlns:a16="http://schemas.microsoft.com/office/drawing/2014/main" id="{925529E9-3ED9-4DDC-B384-338040A0BCA9}"/>
              </a:ext>
            </a:extLst>
          </p:cNvPr>
          <p:cNvSpPr>
            <a:spLocks noChangeShapeType="1"/>
          </p:cNvSpPr>
          <p:nvPr/>
        </p:nvSpPr>
        <p:spPr bwMode="auto">
          <a:xfrm>
            <a:off x="144463" y="1123950"/>
            <a:ext cx="8496300" cy="0"/>
          </a:xfrm>
          <a:prstGeom prst="line">
            <a:avLst/>
          </a:prstGeom>
          <a:noFill/>
          <a:ln w="9525">
            <a:solidFill>
              <a:srgbClr val="3366CC"/>
            </a:solidFill>
            <a:round/>
            <a:headEnd/>
            <a:tailEnd/>
          </a:ln>
          <a:extLst>
            <a:ext uri="{909E8E84-426E-40DD-AFC4-6F175D3DCCD1}">
              <a14:hiddenFill xmlns:a14="http://schemas.microsoft.com/office/drawing/2010/main">
                <a:noFill/>
              </a14:hiddenFill>
            </a:ext>
          </a:extLst>
        </p:spPr>
        <p:txBody>
          <a:bodyPr/>
          <a:lstStyle/>
          <a:p>
            <a:endParaRPr lang="en-AU"/>
          </a:p>
        </p:txBody>
      </p:sp>
      <p:pic>
        <p:nvPicPr>
          <p:cNvPr id="1034" name="Picture 2">
            <a:extLst>
              <a:ext uri="{FF2B5EF4-FFF2-40B4-BE49-F238E27FC236}">
                <a16:creationId xmlns:a16="http://schemas.microsoft.com/office/drawing/2014/main" id="{45777737-A0E8-4C23-9D2B-731CABF50BF6}"/>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7950" y="1588"/>
            <a:ext cx="11160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4" r:id="rId1"/>
    <p:sldLayoutId id="2147483710" r:id="rId2"/>
    <p:sldLayoutId id="2147483711" r:id="rId3"/>
    <p:sldLayoutId id="2147483712" r:id="rId4"/>
    <p:sldLayoutId id="2147483713" r:id="rId5"/>
  </p:sldLayoutIdLst>
  <p:hf hdr="0"/>
  <p:txStyles>
    <p:titleStyle>
      <a:lvl1pPr algn="l" rtl="0" eaLnBrk="0" fontAlgn="base" hangingPunct="0">
        <a:spcBef>
          <a:spcPct val="0"/>
        </a:spcBef>
        <a:spcAft>
          <a:spcPct val="0"/>
        </a:spcAft>
        <a:defRPr kumimoji="1" sz="3200">
          <a:solidFill>
            <a:srgbClr val="3366CC"/>
          </a:solidFill>
          <a:latin typeface="Times New Roman" pitchFamily="18" charset="0"/>
          <a:ea typeface="+mj-ea"/>
          <a:cs typeface="Times New Roman" pitchFamily="18" charset="0"/>
        </a:defRPr>
      </a:lvl1pPr>
      <a:lvl2pPr algn="l" rtl="0" eaLnBrk="0" fontAlgn="base" hangingPunct="0">
        <a:spcBef>
          <a:spcPct val="0"/>
        </a:spcBef>
        <a:spcAft>
          <a:spcPct val="0"/>
        </a:spcAft>
        <a:defRPr kumimoji="1" sz="3200">
          <a:solidFill>
            <a:srgbClr val="3366CC"/>
          </a:solidFill>
          <a:latin typeface="Times New Roman" pitchFamily="18" charset="0"/>
          <a:ea typeface="ＭＳ Ｐゴシック" charset="-128"/>
          <a:cs typeface="Times New Roman" pitchFamily="18" charset="0"/>
        </a:defRPr>
      </a:lvl2pPr>
      <a:lvl3pPr algn="l" rtl="0" eaLnBrk="0" fontAlgn="base" hangingPunct="0">
        <a:spcBef>
          <a:spcPct val="0"/>
        </a:spcBef>
        <a:spcAft>
          <a:spcPct val="0"/>
        </a:spcAft>
        <a:defRPr kumimoji="1" sz="3200">
          <a:solidFill>
            <a:srgbClr val="3366CC"/>
          </a:solidFill>
          <a:latin typeface="Times New Roman" pitchFamily="18" charset="0"/>
          <a:ea typeface="ＭＳ Ｐゴシック" charset="-128"/>
          <a:cs typeface="Times New Roman" pitchFamily="18" charset="0"/>
        </a:defRPr>
      </a:lvl3pPr>
      <a:lvl4pPr algn="l" rtl="0" eaLnBrk="0" fontAlgn="base" hangingPunct="0">
        <a:spcBef>
          <a:spcPct val="0"/>
        </a:spcBef>
        <a:spcAft>
          <a:spcPct val="0"/>
        </a:spcAft>
        <a:defRPr kumimoji="1" sz="3200">
          <a:solidFill>
            <a:srgbClr val="3366CC"/>
          </a:solidFill>
          <a:latin typeface="Times New Roman" pitchFamily="18" charset="0"/>
          <a:ea typeface="ＭＳ Ｐゴシック" charset="-128"/>
          <a:cs typeface="Times New Roman" pitchFamily="18" charset="0"/>
        </a:defRPr>
      </a:lvl4pPr>
      <a:lvl5pPr algn="l" rtl="0" eaLnBrk="0" fontAlgn="base" hangingPunct="0">
        <a:spcBef>
          <a:spcPct val="0"/>
        </a:spcBef>
        <a:spcAft>
          <a:spcPct val="0"/>
        </a:spcAft>
        <a:defRPr kumimoji="1" sz="3200">
          <a:solidFill>
            <a:srgbClr val="3366CC"/>
          </a:solidFill>
          <a:latin typeface="Times New Roman" pitchFamily="18" charset="0"/>
          <a:ea typeface="ＭＳ Ｐゴシック" charset="-128"/>
          <a:cs typeface="Times New Roman" pitchFamily="18" charset="0"/>
        </a:defRPr>
      </a:lvl5pPr>
      <a:lvl6pPr marL="4572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6pPr>
      <a:lvl7pPr marL="9144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7pPr>
      <a:lvl8pPr marL="13716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8pPr>
      <a:lvl9pPr marL="18288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9pPr>
    </p:titleStyle>
    <p:bodyStyle>
      <a:lvl1pPr marL="342900" indent="-342900" algn="l" rtl="0" eaLnBrk="0" fontAlgn="base" hangingPunct="0">
        <a:spcBef>
          <a:spcPct val="20000"/>
        </a:spcBef>
        <a:spcAft>
          <a:spcPct val="0"/>
        </a:spcAft>
        <a:buClr>
          <a:srgbClr val="003399"/>
        </a:buClr>
        <a:buFont typeface="Wingdings" panose="05000000000000000000" pitchFamily="2" charset="2"/>
        <a:buChar char="n"/>
        <a:defRPr kumimoji="1" sz="28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lr>
          <a:srgbClr val="003399"/>
        </a:buClr>
        <a:buFont typeface="Wingdings" panose="05000000000000000000" pitchFamily="2" charset="2"/>
        <a:buChar char="p"/>
        <a:defRPr kumimoji="1" sz="24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Clr>
          <a:srgbClr val="003399"/>
        </a:buClr>
        <a:buFont typeface="Wingdings" panose="05000000000000000000" pitchFamily="2" charset="2"/>
        <a:buChar char="n"/>
        <a:defRPr kumimoji="1" sz="2000">
          <a:solidFill>
            <a:schemeClr val="tx1"/>
          </a:solidFill>
          <a:latin typeface="Times New Roman" pitchFamily="18" charset="0"/>
          <a:ea typeface="+mn-ea"/>
          <a:cs typeface="Times New Roman" pitchFamily="18" charset="0"/>
        </a:defRPr>
      </a:lvl3pPr>
      <a:lvl4pPr marL="1600200" indent="-228600" algn="l" rtl="0" eaLnBrk="0" fontAlgn="base" hangingPunct="0">
        <a:spcBef>
          <a:spcPct val="20000"/>
        </a:spcBef>
        <a:spcAft>
          <a:spcPct val="0"/>
        </a:spcAft>
        <a:buClr>
          <a:srgbClr val="003399"/>
        </a:buClr>
        <a:buFont typeface="Wingdings" panose="05000000000000000000" pitchFamily="2" charset="2"/>
        <a:buChar char="p"/>
        <a:defRPr kumimoji="1">
          <a:solidFill>
            <a:schemeClr val="tx1"/>
          </a:solidFill>
          <a:latin typeface="Times New Roman" pitchFamily="18" charset="0"/>
          <a:ea typeface="+mn-ea"/>
          <a:cs typeface="Times New Roman" pitchFamily="18" charset="0"/>
        </a:defRPr>
      </a:lvl4pPr>
      <a:lvl5pPr marL="2057400" indent="-228600" algn="l" rtl="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hyperlink" Target="https://www.phpmyadmin.net/" TargetMode="External"/><Relationship Id="rId3" Type="http://schemas.openxmlformats.org/officeDocument/2006/relationships/hyperlink" Target="https://viblo.asia/p/google-lighthouse-la-gi-cach-su-dung-lighthouse-de-toi-uu-website-gDVK2dOnlLj" TargetMode="External"/><Relationship Id="rId7" Type="http://schemas.openxmlformats.org/officeDocument/2006/relationships/hyperlink" Target="https://www.000webhost.com/" TargetMode="External"/><Relationship Id="rId2" Type="http://schemas.openxmlformats.org/officeDocument/2006/relationships/hyperlink" Target="https://towardsdatascience.com/understanding-and-visualizing-resnets-442284831be8" TargetMode="External"/><Relationship Id="rId1" Type="http://schemas.openxmlformats.org/officeDocument/2006/relationships/slideLayout" Target="../slideLayouts/slideLayout2.xml"/><Relationship Id="rId6" Type="http://schemas.openxmlformats.org/officeDocument/2006/relationships/hyperlink" Target="https://laragon.org/docs/" TargetMode="External"/><Relationship Id="rId5" Type="http://schemas.openxmlformats.org/officeDocument/2006/relationships/hyperlink" Target="https://vi.wikipedia.org/wiki/PHP" TargetMode="External"/><Relationship Id="rId4" Type="http://schemas.openxmlformats.org/officeDocument/2006/relationships/hyperlink" Target="https://docs.oracle.com/en-us/iaas/mysql-database/doc/getting-started.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3DE9261A-62E6-444F-8D67-010F90FE1322}"/>
              </a:ext>
            </a:extLst>
          </p:cNvPr>
          <p:cNvSpPr>
            <a:spLocks noGrp="1" noChangeArrowheads="1"/>
          </p:cNvSpPr>
          <p:nvPr>
            <p:ph type="ctrTitle"/>
          </p:nvPr>
        </p:nvSpPr>
        <p:spPr>
          <a:xfrm>
            <a:off x="685006" y="1610985"/>
            <a:ext cx="7772400" cy="1470025"/>
          </a:xfrm>
        </p:spPr>
        <p:txBody>
          <a:bodyPr/>
          <a:lstStyle/>
          <a:p>
            <a:pPr eaLnBrk="1" hangingPunct="1"/>
            <a:r>
              <a:rPr lang="en-US" altLang="ja-JP" sz="2800" b="1" dirty="0" err="1">
                <a:solidFill>
                  <a:srgbClr val="FF0000"/>
                </a:solidFill>
              </a:rPr>
              <a:t>Báo</a:t>
            </a:r>
            <a:r>
              <a:rPr lang="en-US" altLang="ja-JP" sz="2800" b="1" dirty="0">
                <a:solidFill>
                  <a:srgbClr val="FF0000"/>
                </a:solidFill>
              </a:rPr>
              <a:t> </a:t>
            </a:r>
            <a:r>
              <a:rPr lang="en-US" altLang="ja-JP" sz="2800" b="1" err="1">
                <a:solidFill>
                  <a:srgbClr val="FF0000"/>
                </a:solidFill>
              </a:rPr>
              <a:t>cáo</a:t>
            </a:r>
            <a:r>
              <a:rPr lang="en-US" altLang="ja-JP" sz="2800" b="1">
                <a:solidFill>
                  <a:srgbClr val="FF0000"/>
                </a:solidFill>
              </a:rPr>
              <a:t> </a:t>
            </a:r>
            <a:r>
              <a:rPr lang="en-US" altLang="ja-JP" sz="2800" b="1" smtClean="0">
                <a:solidFill>
                  <a:srgbClr val="FF0000"/>
                </a:solidFill>
              </a:rPr>
              <a:t>cuối kỳ project</a:t>
            </a:r>
            <a:r>
              <a:rPr lang="en-US" altLang="ja-JP" sz="2800" b="1" dirty="0">
                <a:solidFill>
                  <a:srgbClr val="FF0000"/>
                </a:solidFill>
              </a:rPr>
              <a:t/>
            </a:r>
            <a:br>
              <a:rPr lang="en-US" altLang="ja-JP" sz="2800" b="1" dirty="0">
                <a:solidFill>
                  <a:srgbClr val="FF0000"/>
                </a:solidFill>
              </a:rPr>
            </a:br>
            <a:r>
              <a:rPr lang="en-US" altLang="ja-JP" sz="2800" b="1" dirty="0" smtClean="0">
                <a:solidFill>
                  <a:srgbClr val="FF0000"/>
                </a:solidFill>
              </a:rPr>
              <a:t>SMART CLASSROOM</a:t>
            </a:r>
            <a:r>
              <a:rPr lang="en-US" altLang="ja-JP" sz="4400" b="1" dirty="0"/>
              <a:t/>
            </a:r>
            <a:br>
              <a:rPr lang="en-US" altLang="ja-JP" sz="4400" b="1" dirty="0"/>
            </a:br>
            <a:endParaRPr kumimoji="1" lang="ja-JP" altLang="en-US" dirty="0"/>
          </a:p>
        </p:txBody>
      </p:sp>
      <p:sp>
        <p:nvSpPr>
          <p:cNvPr id="5123" name="サブタイトル 2">
            <a:extLst>
              <a:ext uri="{FF2B5EF4-FFF2-40B4-BE49-F238E27FC236}">
                <a16:creationId xmlns:a16="http://schemas.microsoft.com/office/drawing/2014/main" id="{B4F197B3-9186-4A9E-8ADF-D29AEF7A053F}"/>
              </a:ext>
            </a:extLst>
          </p:cNvPr>
          <p:cNvSpPr>
            <a:spLocks noGrp="1" noChangeArrowheads="1"/>
          </p:cNvSpPr>
          <p:nvPr>
            <p:ph type="subTitle" idx="1"/>
          </p:nvPr>
        </p:nvSpPr>
        <p:spPr>
          <a:xfrm>
            <a:off x="0" y="2717887"/>
            <a:ext cx="7757237" cy="3051425"/>
          </a:xfrm>
        </p:spPr>
        <p:txBody>
          <a:bodyPr/>
          <a:lstStyle/>
          <a:p>
            <a:pPr eaLnBrk="1" hangingPunct="1"/>
            <a:r>
              <a:rPr lang="en-US" altLang="ja-JP">
                <a:latin typeface="Times New Roman"/>
                <a:cs typeface="Times New Roman"/>
              </a:rPr>
              <a:t> </a:t>
            </a:r>
            <a:r>
              <a:rPr lang="en-US" altLang="ja-JP" smtClean="0">
                <a:latin typeface="Times New Roman"/>
                <a:cs typeface="Times New Roman"/>
              </a:rPr>
              <a:t>17/06/2022</a:t>
            </a:r>
            <a:endParaRPr lang="en-US" altLang="ja-JP" dirty="0">
              <a:latin typeface="Times New Roman"/>
              <a:cs typeface="Times New Roman"/>
            </a:endParaRPr>
          </a:p>
          <a:p>
            <a:pPr eaLnBrk="1" hangingPunct="1"/>
            <a:r>
              <a:rPr lang="en-US" altLang="ja-JP" sz="2200" dirty="0">
                <a:latin typeface="Times New Roman"/>
                <a:cs typeface="Times New Roman"/>
              </a:rPr>
              <a:t>Instructor: </a:t>
            </a:r>
            <a:r>
              <a:rPr lang="en-US" altLang="ja-JP" sz="2200" dirty="0" err="1">
                <a:latin typeface="Times New Roman"/>
                <a:cs typeface="Times New Roman"/>
              </a:rPr>
              <a:t>PhD.Nguyễn</a:t>
            </a:r>
            <a:r>
              <a:rPr lang="en-US" altLang="ja-JP" sz="2200" dirty="0">
                <a:latin typeface="Times New Roman"/>
                <a:cs typeface="Times New Roman"/>
              </a:rPr>
              <a:t> Minh </a:t>
            </a:r>
            <a:r>
              <a:rPr lang="en-US" altLang="ja-JP" sz="2200" dirty="0" err="1">
                <a:latin typeface="Times New Roman"/>
                <a:cs typeface="Times New Roman"/>
              </a:rPr>
              <a:t>Sơn</a:t>
            </a:r>
            <a:endParaRPr lang="en-US" altLang="ja-JP" sz="2200" dirty="0">
              <a:latin typeface="Times New Roman"/>
              <a:cs typeface="Times New Roman"/>
            </a:endParaRPr>
          </a:p>
          <a:p>
            <a:pPr eaLnBrk="1" hangingPunct="1"/>
            <a:endParaRPr lang="en-US" altLang="ja-JP" sz="2200" dirty="0"/>
          </a:p>
          <a:p>
            <a:pPr algn="l" eaLnBrk="1" hangingPunct="1"/>
            <a:r>
              <a:rPr lang="en-US" altLang="ja-JP" sz="2200" dirty="0">
                <a:latin typeface="Times New Roman"/>
                <a:cs typeface="Times New Roman"/>
              </a:rPr>
              <a:t>Member1:  </a:t>
            </a:r>
            <a:r>
              <a:rPr lang="en-US" altLang="ja-JP" sz="2200" dirty="0" err="1" smtClean="0">
                <a:latin typeface="Times New Roman"/>
                <a:cs typeface="Times New Roman"/>
              </a:rPr>
              <a:t>Trần</a:t>
            </a:r>
            <a:r>
              <a:rPr lang="en-US" altLang="ja-JP" sz="2200" dirty="0" smtClean="0">
                <a:latin typeface="Times New Roman"/>
                <a:cs typeface="Times New Roman"/>
              </a:rPr>
              <a:t> </a:t>
            </a:r>
            <a:r>
              <a:rPr lang="en-US" altLang="ja-JP" sz="2200" dirty="0" err="1" smtClean="0">
                <a:latin typeface="Times New Roman"/>
                <a:cs typeface="Times New Roman"/>
              </a:rPr>
              <a:t>Hiển</a:t>
            </a:r>
            <a:r>
              <a:rPr lang="en-US" altLang="ja-JP" sz="2200" dirty="0" smtClean="0">
                <a:latin typeface="Times New Roman"/>
                <a:cs typeface="Times New Roman"/>
              </a:rPr>
              <a:t> Long</a:t>
            </a:r>
            <a:r>
              <a:rPr lang="en-US" altLang="ja-JP" sz="2200" dirty="0">
                <a:latin typeface="Times New Roman"/>
                <a:cs typeface="Times New Roman"/>
              </a:rPr>
              <a:t>                         </a:t>
            </a:r>
            <a:r>
              <a:rPr lang="en-US" altLang="ja-JP" sz="2200" dirty="0" smtClean="0">
                <a:latin typeface="Times New Roman"/>
                <a:cs typeface="Times New Roman"/>
              </a:rPr>
              <a:t>MSSV:</a:t>
            </a:r>
            <a:r>
              <a:rPr lang="en-US" sz="2200" dirty="0" smtClean="0"/>
              <a:t>16520697</a:t>
            </a:r>
          </a:p>
          <a:p>
            <a:pPr algn="l" eaLnBrk="1" hangingPunct="1"/>
            <a:r>
              <a:rPr lang="en-US" altLang="ja-JP" sz="2200" dirty="0" smtClean="0">
                <a:latin typeface="Times New Roman"/>
                <a:cs typeface="Times New Roman"/>
              </a:rPr>
              <a:t>Member2</a:t>
            </a:r>
            <a:r>
              <a:rPr lang="en-US" altLang="ja-JP" sz="2200" dirty="0">
                <a:latin typeface="Times New Roman"/>
                <a:cs typeface="Times New Roman"/>
              </a:rPr>
              <a:t>:  </a:t>
            </a:r>
            <a:r>
              <a:rPr lang="en-US" altLang="ja-JP" sz="2200" dirty="0" err="1" smtClean="0">
                <a:latin typeface="Times New Roman"/>
                <a:cs typeface="Times New Roman"/>
              </a:rPr>
              <a:t>Nguyễn</a:t>
            </a:r>
            <a:r>
              <a:rPr lang="en-US" altLang="ja-JP" sz="2200" dirty="0" smtClean="0">
                <a:latin typeface="Times New Roman"/>
                <a:cs typeface="Times New Roman"/>
              </a:rPr>
              <a:t> </a:t>
            </a:r>
            <a:r>
              <a:rPr lang="en-US" altLang="ja-JP" sz="2200" dirty="0" err="1" smtClean="0">
                <a:latin typeface="Times New Roman"/>
                <a:cs typeface="Times New Roman"/>
              </a:rPr>
              <a:t>Văn</a:t>
            </a:r>
            <a:r>
              <a:rPr lang="en-US" altLang="ja-JP" sz="2200" dirty="0" smtClean="0">
                <a:latin typeface="Times New Roman"/>
                <a:cs typeface="Times New Roman"/>
              </a:rPr>
              <a:t> </a:t>
            </a:r>
            <a:r>
              <a:rPr lang="en-US" altLang="ja-JP" sz="2200" dirty="0" err="1" smtClean="0">
                <a:latin typeface="Times New Roman"/>
                <a:cs typeface="Times New Roman"/>
              </a:rPr>
              <a:t>Cường</a:t>
            </a:r>
            <a:r>
              <a:rPr lang="en-US" altLang="ja-JP" sz="2200" dirty="0">
                <a:latin typeface="Times New Roman"/>
                <a:cs typeface="Times New Roman"/>
              </a:rPr>
              <a:t>                 </a:t>
            </a:r>
            <a:r>
              <a:rPr lang="en-US" altLang="ja-JP" sz="2200" dirty="0" smtClean="0">
                <a:latin typeface="Times New Roman"/>
                <a:cs typeface="Times New Roman"/>
              </a:rPr>
              <a:t> MSSV :16520154 </a:t>
            </a:r>
            <a:r>
              <a:rPr lang="en-US" altLang="ja-JP" sz="2200" dirty="0">
                <a:latin typeface="Times New Roman"/>
                <a:cs typeface="Times New Roman"/>
              </a:rPr>
              <a:t>Member3:  </a:t>
            </a:r>
            <a:r>
              <a:rPr lang="en-US" altLang="ja-JP" sz="2200" dirty="0" smtClean="0">
                <a:latin typeface="Times New Roman"/>
                <a:cs typeface="Times New Roman"/>
              </a:rPr>
              <a:t>Chu </a:t>
            </a:r>
            <a:r>
              <a:rPr lang="en-US" altLang="ja-JP" sz="2200" dirty="0" err="1" smtClean="0">
                <a:latin typeface="Times New Roman"/>
                <a:cs typeface="Times New Roman"/>
              </a:rPr>
              <a:t>Tiến</a:t>
            </a:r>
            <a:r>
              <a:rPr lang="en-US" altLang="ja-JP" sz="2200" dirty="0" smtClean="0">
                <a:latin typeface="Times New Roman"/>
                <a:cs typeface="Times New Roman"/>
              </a:rPr>
              <a:t> </a:t>
            </a:r>
            <a:r>
              <a:rPr lang="en-US" altLang="ja-JP" sz="2200" dirty="0" err="1" smtClean="0">
                <a:latin typeface="Times New Roman"/>
                <a:cs typeface="Times New Roman"/>
              </a:rPr>
              <a:t>Trọng</a:t>
            </a:r>
            <a:r>
              <a:rPr lang="en-US" altLang="ja-JP" sz="2200" dirty="0">
                <a:latin typeface="Times New Roman"/>
                <a:cs typeface="Times New Roman"/>
              </a:rPr>
              <a:t>            	    MSSV </a:t>
            </a:r>
            <a:r>
              <a:rPr lang="en-US" altLang="ja-JP" sz="2200" dirty="0" smtClean="0">
                <a:latin typeface="Times New Roman"/>
                <a:cs typeface="Times New Roman"/>
              </a:rPr>
              <a:t>:16521833 </a:t>
            </a:r>
            <a:r>
              <a:rPr lang="en-US" altLang="ja-JP" sz="2200" dirty="0">
                <a:latin typeface="Times New Roman"/>
                <a:cs typeface="Times New Roman"/>
              </a:rPr>
              <a:t>Member4:  </a:t>
            </a:r>
            <a:r>
              <a:rPr lang="en-US" altLang="ja-JP" sz="2200" dirty="0" err="1" smtClean="0">
                <a:latin typeface="Times New Roman"/>
                <a:cs typeface="Times New Roman"/>
              </a:rPr>
              <a:t>Bùi</a:t>
            </a:r>
            <a:r>
              <a:rPr lang="en-US" altLang="ja-JP" sz="2200" dirty="0" smtClean="0">
                <a:latin typeface="Times New Roman"/>
                <a:cs typeface="Times New Roman"/>
              </a:rPr>
              <a:t> </a:t>
            </a:r>
            <a:r>
              <a:rPr lang="en-US" altLang="ja-JP" sz="2200" dirty="0" err="1" smtClean="0">
                <a:latin typeface="Times New Roman"/>
                <a:cs typeface="Times New Roman"/>
              </a:rPr>
              <a:t>Tuấn</a:t>
            </a:r>
            <a:r>
              <a:rPr lang="en-US" altLang="ja-JP" sz="2200" dirty="0" smtClean="0">
                <a:latin typeface="Times New Roman"/>
                <a:cs typeface="Times New Roman"/>
              </a:rPr>
              <a:t> </a:t>
            </a:r>
            <a:r>
              <a:rPr lang="en-US" altLang="ja-JP" sz="2200" dirty="0" err="1" smtClean="0">
                <a:latin typeface="Times New Roman"/>
                <a:cs typeface="Times New Roman"/>
              </a:rPr>
              <a:t>Duy</a:t>
            </a:r>
            <a:r>
              <a:rPr lang="en-US" altLang="ja-JP" sz="2200" dirty="0">
                <a:latin typeface="Times New Roman"/>
                <a:cs typeface="Times New Roman"/>
              </a:rPr>
              <a:t>           	    MSSV </a:t>
            </a:r>
            <a:r>
              <a:rPr lang="en-US" altLang="ja-JP" sz="2200" dirty="0" smtClean="0">
                <a:latin typeface="Times New Roman"/>
                <a:cs typeface="Times New Roman"/>
              </a:rPr>
              <a:t>:16520277</a:t>
            </a:r>
            <a:endParaRPr lang="en-US" altLang="ja-JP" sz="2200" dirty="0"/>
          </a:p>
          <a:p>
            <a:pPr algn="l" eaLnBrk="1" hangingPunct="1"/>
            <a:endParaRPr lang="en-US" altLang="ja-JP" sz="2200" dirty="0"/>
          </a:p>
        </p:txBody>
      </p:sp>
      <p:sp>
        <p:nvSpPr>
          <p:cNvPr id="5124" name="日付プレースホルダ 3">
            <a:extLst>
              <a:ext uri="{FF2B5EF4-FFF2-40B4-BE49-F238E27FC236}">
                <a16:creationId xmlns:a16="http://schemas.microsoft.com/office/drawing/2014/main" id="{437E97B7-9DA3-497E-A380-36A7016C612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9pPr>
          </a:lstStyle>
          <a:p>
            <a:pPr fontAlgn="base">
              <a:spcBef>
                <a:spcPct val="0"/>
              </a:spcBef>
              <a:spcAft>
                <a:spcPct val="0"/>
              </a:spcAft>
              <a:buClrTx/>
              <a:buFontTx/>
              <a:buNone/>
            </a:pPr>
            <a:fld id="{B06AB102-D3D6-45C7-9FC1-01D10703AD22}" type="datetime1">
              <a:rPr lang="en-US" altLang="ja-JP" sz="1000" smtClean="0"/>
              <a:pPr fontAlgn="base">
                <a:spcBef>
                  <a:spcPct val="0"/>
                </a:spcBef>
                <a:spcAft>
                  <a:spcPct val="0"/>
                </a:spcAft>
                <a:buClrTx/>
                <a:buFontTx/>
                <a:buNone/>
              </a:pPr>
              <a:t>7/9/2022</a:t>
            </a:fld>
            <a:endParaRPr lang="ja-JP" altLang="en-US" sz="1000"/>
          </a:p>
        </p:txBody>
      </p:sp>
      <p:sp>
        <p:nvSpPr>
          <p:cNvPr id="5125" name="フッター プレースホルダ 4">
            <a:extLst>
              <a:ext uri="{FF2B5EF4-FFF2-40B4-BE49-F238E27FC236}">
                <a16:creationId xmlns:a16="http://schemas.microsoft.com/office/drawing/2014/main" id="{B7A33014-99B1-436E-BF9C-F85F3E949A6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9pPr>
          </a:lstStyle>
          <a:p>
            <a:pPr fontAlgn="base">
              <a:spcBef>
                <a:spcPct val="0"/>
              </a:spcBef>
              <a:spcAft>
                <a:spcPct val="0"/>
              </a:spcAft>
              <a:buClrTx/>
              <a:buFontTx/>
              <a:buNone/>
            </a:pPr>
            <a:r>
              <a:rPr lang="en-US" altLang="ja-JP" sz="1000"/>
              <a:t>Copyrights 2016 UIT-Khoa KTMT . All Rights Reserved.</a:t>
            </a:r>
            <a:endParaRPr lang="ja-JP" altLang="en-US" sz="1000"/>
          </a:p>
        </p:txBody>
      </p:sp>
      <p:sp>
        <p:nvSpPr>
          <p:cNvPr id="5126" name="スライド番号プレースホルダ 5">
            <a:extLst>
              <a:ext uri="{FF2B5EF4-FFF2-40B4-BE49-F238E27FC236}">
                <a16:creationId xmlns:a16="http://schemas.microsoft.com/office/drawing/2014/main" id="{AAD70569-47EC-4471-8E79-CB9DBB8526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9pPr>
          </a:lstStyle>
          <a:p>
            <a:pPr>
              <a:spcBef>
                <a:spcPct val="0"/>
              </a:spcBef>
              <a:buClrTx/>
              <a:buFontTx/>
              <a:buNone/>
            </a:pPr>
            <a:fld id="{6FC47D82-4F5C-4DAF-98E3-9E8284233D26}" type="slidenum">
              <a:rPr lang="ja-JP" altLang="en-US" sz="1000" smtClean="0"/>
              <a:pPr>
                <a:spcBef>
                  <a:spcPct val="0"/>
                </a:spcBef>
                <a:buClrTx/>
                <a:buFontTx/>
                <a:buNone/>
              </a:pPr>
              <a:t>1</a:t>
            </a:fld>
            <a:endParaRPr lang="ja-JP" altLang="en-US" sz="1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Mô hình kết nối tổng quát</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10</a:t>
            </a:fld>
            <a:endParaRPr lang="ja-JP" altLang="en-US"/>
          </a:p>
        </p:txBody>
      </p:sp>
      <p:pic>
        <p:nvPicPr>
          <p:cNvPr id="9" name="Picture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8693" y="1290202"/>
            <a:ext cx="7158182" cy="4925295"/>
          </a:xfrm>
          <a:prstGeom prst="rect">
            <a:avLst/>
          </a:prstGeom>
        </p:spPr>
      </p:pic>
    </p:spTree>
    <p:extLst>
      <p:ext uri="{BB962C8B-B14F-4D97-AF65-F5344CB8AC3E}">
        <p14:creationId xmlns:p14="http://schemas.microsoft.com/office/powerpoint/2010/main" val="2687980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Thiết kế phần mềm: website</a:t>
            </a:r>
            <a:endParaRPr lang="en-US" dirty="0"/>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11</a:t>
            </a:fld>
            <a:endParaRPr lang="ja-JP" altLang="en-US"/>
          </a:p>
        </p:txBody>
      </p:sp>
      <p:pic>
        <p:nvPicPr>
          <p:cNvPr id="7" name="Picture 6"/>
          <p:cNvPicPr/>
          <p:nvPr/>
        </p:nvPicPr>
        <p:blipFill>
          <a:blip r:embed="rId2"/>
          <a:stretch>
            <a:fillRect/>
          </a:stretch>
        </p:blipFill>
        <p:spPr>
          <a:xfrm>
            <a:off x="799874" y="1540329"/>
            <a:ext cx="7462383" cy="4191000"/>
          </a:xfrm>
          <a:prstGeom prst="rect">
            <a:avLst/>
          </a:prstGeom>
        </p:spPr>
      </p:pic>
      <p:sp>
        <p:nvSpPr>
          <p:cNvPr id="3" name="TextBox 2"/>
          <p:cNvSpPr txBox="1"/>
          <p:nvPr/>
        </p:nvSpPr>
        <p:spPr>
          <a:xfrm>
            <a:off x="2384425" y="5853794"/>
            <a:ext cx="4261531" cy="369332"/>
          </a:xfrm>
          <a:prstGeom prst="rect">
            <a:avLst/>
          </a:prstGeom>
          <a:noFill/>
        </p:spPr>
        <p:txBody>
          <a:bodyPr wrap="square" rtlCol="0">
            <a:spAutoFit/>
          </a:bodyPr>
          <a:lstStyle/>
          <a:p>
            <a:r>
              <a:rPr lang="en-US" smtClean="0"/>
              <a:t>Mô hình tổng quan của một website lớn</a:t>
            </a:r>
            <a:endParaRPr lang="en-US"/>
          </a:p>
        </p:txBody>
      </p:sp>
    </p:spTree>
    <p:extLst>
      <p:ext uri="{BB962C8B-B14F-4D97-AF65-F5344CB8AC3E}">
        <p14:creationId xmlns:p14="http://schemas.microsoft.com/office/powerpoint/2010/main" val="1320365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t>
            </a:r>
            <a:r>
              <a:rPr lang="en-US" smtClean="0"/>
              <a:t>ấu trúc website</a:t>
            </a:r>
            <a:endParaRPr lang="en-US" dirty="0"/>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12</a:t>
            </a:fld>
            <a:endParaRPr lang="ja-JP" altLang="en-US"/>
          </a:p>
        </p:txBody>
      </p:sp>
      <p:pic>
        <p:nvPicPr>
          <p:cNvPr id="7" name="Picture 6"/>
          <p:cNvPicPr/>
          <p:nvPr/>
        </p:nvPicPr>
        <p:blipFill rotWithShape="1">
          <a:blip r:embed="rId2">
            <a:extLst>
              <a:ext uri="{28A0092B-C50C-407E-A947-70E740481C1C}">
                <a14:useLocalDpi xmlns:a14="http://schemas.microsoft.com/office/drawing/2010/main" val="0"/>
              </a:ext>
            </a:extLst>
          </a:blip>
          <a:srcRect r="62038"/>
          <a:stretch/>
        </p:blipFill>
        <p:spPr bwMode="auto">
          <a:xfrm>
            <a:off x="6067560" y="1522728"/>
            <a:ext cx="2447336" cy="4584837"/>
          </a:xfrm>
          <a:prstGeom prst="rect">
            <a:avLst/>
          </a:prstGeom>
          <a:ln>
            <a:noFill/>
          </a:ln>
          <a:extLst>
            <a:ext uri="{53640926-AAD7-44D8-BBD7-CCE9431645EC}">
              <a14:shadowObscured xmlns:a14="http://schemas.microsoft.com/office/drawing/2010/main"/>
            </a:ext>
          </a:extLst>
        </p:spPr>
      </p:pic>
      <p:graphicFrame>
        <p:nvGraphicFramePr>
          <p:cNvPr id="9" name="Content Placeholder 8"/>
          <p:cNvGraphicFramePr>
            <a:graphicFrameLocks noGrp="1"/>
          </p:cNvGraphicFramePr>
          <p:nvPr>
            <p:ph idx="1"/>
            <p:extLst>
              <p:ext uri="{D42A27DB-BD31-4B8C-83A1-F6EECF244321}">
                <p14:modId xmlns:p14="http://schemas.microsoft.com/office/powerpoint/2010/main" val="1421454822"/>
              </p:ext>
            </p:extLst>
          </p:nvPr>
        </p:nvGraphicFramePr>
        <p:xfrm>
          <a:off x="430438" y="2217014"/>
          <a:ext cx="5113111" cy="3604123"/>
        </p:xfrm>
        <a:graphic>
          <a:graphicData uri="http://schemas.openxmlformats.org/drawingml/2006/table">
            <a:tbl>
              <a:tblPr firstRow="1" firstCol="1" bandRow="1">
                <a:tableStyleId>{5C22544A-7EE6-4342-B048-85BDC9FD1C3A}</a:tableStyleId>
              </a:tblPr>
              <a:tblGrid>
                <a:gridCol w="646214">
                  <a:extLst>
                    <a:ext uri="{9D8B030D-6E8A-4147-A177-3AD203B41FA5}">
                      <a16:colId xmlns:a16="http://schemas.microsoft.com/office/drawing/2014/main" val="88224827"/>
                    </a:ext>
                  </a:extLst>
                </a:gridCol>
                <a:gridCol w="1248333">
                  <a:extLst>
                    <a:ext uri="{9D8B030D-6E8A-4147-A177-3AD203B41FA5}">
                      <a16:colId xmlns:a16="http://schemas.microsoft.com/office/drawing/2014/main" val="1714708778"/>
                    </a:ext>
                  </a:extLst>
                </a:gridCol>
                <a:gridCol w="3218564">
                  <a:extLst>
                    <a:ext uri="{9D8B030D-6E8A-4147-A177-3AD203B41FA5}">
                      <a16:colId xmlns:a16="http://schemas.microsoft.com/office/drawing/2014/main" val="3603328821"/>
                    </a:ext>
                  </a:extLst>
                </a:gridCol>
              </a:tblGrid>
              <a:tr h="967723">
                <a:tc>
                  <a:txBody>
                    <a:bodyPr/>
                    <a:lstStyle/>
                    <a:p>
                      <a:pPr marL="0" marR="0" algn="ctr">
                        <a:lnSpc>
                          <a:spcPct val="150000"/>
                        </a:lnSpc>
                        <a:spcBef>
                          <a:spcPts val="0"/>
                        </a:spcBef>
                        <a:spcAft>
                          <a:spcPts val="0"/>
                        </a:spcAft>
                      </a:pPr>
                      <a:r>
                        <a:rPr lang="en-US" sz="1500">
                          <a:effectLst/>
                        </a:rPr>
                        <a:t>STT</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500">
                          <a:effectLst/>
                        </a:rPr>
                        <a:t>Tên thành phần</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360045" marR="0" algn="ctr">
                        <a:lnSpc>
                          <a:spcPct val="150000"/>
                        </a:lnSpc>
                        <a:spcBef>
                          <a:spcPts val="0"/>
                        </a:spcBef>
                        <a:spcAft>
                          <a:spcPts val="0"/>
                        </a:spcAft>
                      </a:pPr>
                      <a:r>
                        <a:rPr lang="en-US" sz="1500">
                          <a:effectLst/>
                        </a:rPr>
                        <a:t>Chức năng</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3490152"/>
                  </a:ext>
                </a:extLst>
              </a:tr>
              <a:tr h="1251633">
                <a:tc>
                  <a:txBody>
                    <a:bodyPr/>
                    <a:lstStyle/>
                    <a:p>
                      <a:pPr marL="0" marR="0" algn="ctr">
                        <a:lnSpc>
                          <a:spcPct val="150000"/>
                        </a:lnSpc>
                        <a:spcBef>
                          <a:spcPts val="0"/>
                        </a:spcBef>
                        <a:spcAft>
                          <a:spcPts val="0"/>
                        </a:spcAft>
                      </a:pPr>
                      <a:r>
                        <a:rPr lang="en-US" sz="1500">
                          <a:effectLst/>
                        </a:rPr>
                        <a:t>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50000"/>
                        </a:lnSpc>
                        <a:spcBef>
                          <a:spcPts val="0"/>
                        </a:spcBef>
                        <a:spcAft>
                          <a:spcPts val="0"/>
                        </a:spcAft>
                      </a:pPr>
                      <a:r>
                        <a:rPr lang="en-US" sz="1500">
                          <a:effectLst/>
                        </a:rPr>
                        <a:t>User browser</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50000"/>
                        </a:lnSpc>
                        <a:spcBef>
                          <a:spcPts val="0"/>
                        </a:spcBef>
                        <a:spcAft>
                          <a:spcPts val="0"/>
                        </a:spcAft>
                      </a:pPr>
                      <a:r>
                        <a:rPr lang="en-US" sz="1500">
                          <a:effectLst/>
                        </a:rPr>
                        <a:t>Nơi người dùng tương tác, gửi các request cho hệ thống và nhận thông tin trả về được hiển thị trên màn hình.</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80577344"/>
                  </a:ext>
                </a:extLst>
              </a:tr>
              <a:tr h="778282">
                <a:tc>
                  <a:txBody>
                    <a:bodyPr/>
                    <a:lstStyle/>
                    <a:p>
                      <a:pPr marL="0" marR="0" algn="ctr">
                        <a:lnSpc>
                          <a:spcPct val="150000"/>
                        </a:lnSpc>
                        <a:spcBef>
                          <a:spcPts val="0"/>
                        </a:spcBef>
                        <a:spcAft>
                          <a:spcPts val="0"/>
                        </a:spcAft>
                      </a:pPr>
                      <a:r>
                        <a:rPr lang="en-US" sz="1500">
                          <a:effectLst/>
                        </a:rPr>
                        <a:t>2</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50000"/>
                        </a:lnSpc>
                        <a:spcBef>
                          <a:spcPts val="0"/>
                        </a:spcBef>
                        <a:spcAft>
                          <a:spcPts val="0"/>
                        </a:spcAft>
                      </a:pPr>
                      <a:r>
                        <a:rPr lang="en-US" sz="1500">
                          <a:effectLst/>
                        </a:rPr>
                        <a:t>Web app servers</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50000"/>
                        </a:lnSpc>
                        <a:spcBef>
                          <a:spcPts val="0"/>
                        </a:spcBef>
                        <a:spcAft>
                          <a:spcPts val="0"/>
                        </a:spcAft>
                      </a:pPr>
                      <a:r>
                        <a:rPr lang="en-US" sz="1500">
                          <a:effectLst/>
                        </a:rPr>
                        <a:t>Nơi phân loại và xử lý các request của người dùng.</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3339052"/>
                  </a:ext>
                </a:extLst>
              </a:tr>
              <a:tr h="606485">
                <a:tc>
                  <a:txBody>
                    <a:bodyPr/>
                    <a:lstStyle/>
                    <a:p>
                      <a:pPr marL="0" marR="0" algn="ctr">
                        <a:lnSpc>
                          <a:spcPct val="150000"/>
                        </a:lnSpc>
                        <a:spcBef>
                          <a:spcPts val="0"/>
                        </a:spcBef>
                        <a:spcAft>
                          <a:spcPts val="0"/>
                        </a:spcAft>
                      </a:pPr>
                      <a:r>
                        <a:rPr lang="en-US" sz="1500">
                          <a:effectLst/>
                        </a:rPr>
                        <a:t>3</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50000"/>
                        </a:lnSpc>
                        <a:spcBef>
                          <a:spcPts val="0"/>
                        </a:spcBef>
                        <a:spcAft>
                          <a:spcPts val="0"/>
                        </a:spcAft>
                      </a:pPr>
                      <a:r>
                        <a:rPr lang="en-US" sz="1500">
                          <a:effectLst/>
                        </a:rPr>
                        <a:t>Database</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lnSpc>
                          <a:spcPct val="150000"/>
                        </a:lnSpc>
                        <a:spcBef>
                          <a:spcPts val="0"/>
                        </a:spcBef>
                        <a:spcAft>
                          <a:spcPts val="0"/>
                        </a:spcAft>
                      </a:pPr>
                      <a:r>
                        <a:rPr lang="en-US" sz="1500">
                          <a:effectLst/>
                        </a:rPr>
                        <a:t>Nơi lưu trữ tài liệu của hệ thống.</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6195532"/>
                  </a:ext>
                </a:extLst>
              </a:tr>
            </a:tbl>
          </a:graphicData>
        </a:graphic>
      </p:graphicFrame>
    </p:spTree>
    <p:extLst>
      <p:ext uri="{BB962C8B-B14F-4D97-AF65-F5344CB8AC3E}">
        <p14:creationId xmlns:p14="http://schemas.microsoft.com/office/powerpoint/2010/main" val="4028681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Thiết kế chức năng hệ thống website</a:t>
            </a:r>
            <a:endParaRPr lang="en-US" dirty="0"/>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13</a:t>
            </a:fld>
            <a:endParaRPr lang="ja-JP" altLang="en-US"/>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1711484" y="1371782"/>
            <a:ext cx="5725160" cy="4881880"/>
          </a:xfrm>
          <a:prstGeom prst="rect">
            <a:avLst/>
          </a:prstGeom>
          <a:noFill/>
          <a:ln>
            <a:noFill/>
          </a:ln>
        </p:spPr>
      </p:pic>
    </p:spTree>
    <p:extLst>
      <p:ext uri="{BB962C8B-B14F-4D97-AF65-F5344CB8AC3E}">
        <p14:creationId xmlns:p14="http://schemas.microsoft.com/office/powerpoint/2010/main" val="21983887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Thiết kế database </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14</a:t>
            </a:fld>
            <a:endParaRPr lang="ja-JP" altLang="en-US"/>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871" y="1469571"/>
            <a:ext cx="8245929" cy="4833257"/>
          </a:xfrm>
          <a:prstGeom prst="rect">
            <a:avLst/>
          </a:prstGeom>
          <a:noFill/>
          <a:ln>
            <a:noFill/>
          </a:ln>
        </p:spPr>
      </p:pic>
    </p:spTree>
    <p:extLst>
      <p:ext uri="{BB962C8B-B14F-4D97-AF65-F5344CB8AC3E}">
        <p14:creationId xmlns:p14="http://schemas.microsoft.com/office/powerpoint/2010/main" val="3625948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 case diagram</a:t>
            </a:r>
            <a:endParaRPr 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15491" y="1276414"/>
            <a:ext cx="3470105" cy="5015304"/>
          </a:xfrm>
        </p:spPr>
      </p:pic>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15</a:t>
            </a:fld>
            <a:endParaRPr lang="ja-JP" altLang="en-US"/>
          </a:p>
        </p:txBody>
      </p:sp>
    </p:spTree>
    <p:extLst>
      <p:ext uri="{BB962C8B-B14F-4D97-AF65-F5344CB8AC3E}">
        <p14:creationId xmlns:p14="http://schemas.microsoft.com/office/powerpoint/2010/main" val="3350239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thức hoạt động</a:t>
            </a:r>
            <a:endParaRPr lang="en-US"/>
          </a:p>
        </p:txBody>
      </p:sp>
      <p:sp>
        <p:nvSpPr>
          <p:cNvPr id="3" name="Content Placeholder 2"/>
          <p:cNvSpPr>
            <a:spLocks noGrp="1"/>
          </p:cNvSpPr>
          <p:nvPr>
            <p:ph idx="1"/>
          </p:nvPr>
        </p:nvSpPr>
        <p:spPr>
          <a:xfrm>
            <a:off x="250825" y="5314949"/>
            <a:ext cx="8642350" cy="1209675"/>
          </a:xfrm>
        </p:spPr>
        <p:txBody>
          <a:bodyPr/>
          <a:lstStyle/>
          <a:p>
            <a:r>
              <a:rPr lang="en-US" sz="2400"/>
              <a:t>K</a:t>
            </a:r>
            <a:r>
              <a:rPr lang="vi-VN" sz="2400" smtClean="0"/>
              <a:t>hi </a:t>
            </a:r>
            <a:r>
              <a:rPr lang="vi-VN" sz="2400"/>
              <a:t>nào một yêu cầu đến, trước tiên nó sẽ chuyển thành index.php. Tập tin index.php đóng vai trò làm controller đầu vào, thiết lập các tài nguyên cần thiết cho hệ </a:t>
            </a:r>
            <a:r>
              <a:rPr lang="vi-VN" sz="2400" smtClean="0"/>
              <a:t>thống</a:t>
            </a:r>
            <a:r>
              <a:rPr lang="en-US" sz="2400" smtClean="0"/>
              <a:t>.</a:t>
            </a:r>
            <a:endParaRPr lang="en-US" sz="2400"/>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16</a:t>
            </a:fld>
            <a:endParaRPr lang="ja-JP" altLang="en-US"/>
          </a:p>
        </p:txBody>
      </p:sp>
      <p:pic>
        <p:nvPicPr>
          <p:cNvPr id="7" name="Picture 6" descr="CodeIgniter App Architecture"/>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454377"/>
            <a:ext cx="6506936" cy="3573236"/>
          </a:xfrm>
          <a:prstGeom prst="rect">
            <a:avLst/>
          </a:prstGeom>
          <a:noFill/>
          <a:ln>
            <a:noFill/>
          </a:ln>
        </p:spPr>
      </p:pic>
    </p:spTree>
    <p:extLst>
      <p:ext uri="{BB962C8B-B14F-4D97-AF65-F5344CB8AC3E}">
        <p14:creationId xmlns:p14="http://schemas.microsoft.com/office/powerpoint/2010/main" val="31675421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thức hoạt động</a:t>
            </a:r>
            <a:endParaRPr lang="en-US" dirty="0"/>
          </a:p>
        </p:txBody>
      </p:sp>
      <p:sp>
        <p:nvSpPr>
          <p:cNvPr id="3" name="Content Placeholder 2"/>
          <p:cNvSpPr>
            <a:spLocks noGrp="1"/>
          </p:cNvSpPr>
          <p:nvPr>
            <p:ph idx="1"/>
          </p:nvPr>
        </p:nvSpPr>
        <p:spPr>
          <a:xfrm>
            <a:off x="250824" y="1412875"/>
            <a:ext cx="8713561" cy="5028746"/>
          </a:xfrm>
        </p:spPr>
        <p:txBody>
          <a:bodyPr/>
          <a:lstStyle/>
          <a:p>
            <a:r>
              <a:rPr lang="en-US" smtClean="0"/>
              <a:t>Mô hình trên dựa theo Codeigniter là một mẫu Model-View-Controller (MVC).</a:t>
            </a:r>
          </a:p>
          <a:p>
            <a:endParaRPr lang="en-US" dirty="0"/>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17</a:t>
            </a:fld>
            <a:endParaRPr lang="ja-JP" alt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868135" y="2850694"/>
            <a:ext cx="7051221" cy="2962275"/>
          </a:xfrm>
          <a:prstGeom prst="rect">
            <a:avLst/>
          </a:prstGeom>
          <a:noFill/>
          <a:ln>
            <a:noFill/>
          </a:ln>
        </p:spPr>
      </p:pic>
    </p:spTree>
    <p:extLst>
      <p:ext uri="{BB962C8B-B14F-4D97-AF65-F5344CB8AC3E}">
        <p14:creationId xmlns:p14="http://schemas.microsoft.com/office/powerpoint/2010/main" val="7232646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Ví dụ: mô hình hello word</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18</a:t>
            </a:fld>
            <a:endParaRPr lang="ja-JP" altLang="en-US"/>
          </a:p>
        </p:txBody>
      </p:sp>
      <p:pic>
        <p:nvPicPr>
          <p:cNvPr id="7" name="Picture 6" descr="codeigniter"/>
          <p:cNvPicPr/>
          <p:nvPr/>
        </p:nvPicPr>
        <p:blipFill>
          <a:blip r:embed="rId2">
            <a:extLst>
              <a:ext uri="{28A0092B-C50C-407E-A947-70E740481C1C}">
                <a14:useLocalDpi xmlns:a14="http://schemas.microsoft.com/office/drawing/2010/main" val="0"/>
              </a:ext>
            </a:extLst>
          </a:blip>
          <a:srcRect/>
          <a:stretch>
            <a:fillRect/>
          </a:stretch>
        </p:blipFill>
        <p:spPr bwMode="auto">
          <a:xfrm>
            <a:off x="1423193" y="1640839"/>
            <a:ext cx="6296025" cy="4564017"/>
          </a:xfrm>
          <a:prstGeom prst="rect">
            <a:avLst/>
          </a:prstGeom>
          <a:noFill/>
          <a:ln>
            <a:noFill/>
          </a:ln>
        </p:spPr>
      </p:pic>
    </p:spTree>
    <p:extLst>
      <p:ext uri="{BB962C8B-B14F-4D97-AF65-F5344CB8AC3E}">
        <p14:creationId xmlns:p14="http://schemas.microsoft.com/office/powerpoint/2010/main" val="30300897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Cấu trúc thư mục</a:t>
            </a:r>
            <a:endParaRPr lang="en-US" dirty="0"/>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19</a:t>
            </a:fld>
            <a:endParaRPr lang="ja-JP" altLang="en-US"/>
          </a:p>
        </p:txBody>
      </p:sp>
      <p:pic>
        <p:nvPicPr>
          <p:cNvPr id="8" name="Picture 7"/>
          <p:cNvPicPr/>
          <p:nvPr/>
        </p:nvPicPr>
        <p:blipFill>
          <a:blip r:embed="rId2"/>
          <a:stretch>
            <a:fillRect/>
          </a:stretch>
        </p:blipFill>
        <p:spPr>
          <a:xfrm>
            <a:off x="1687965" y="1247775"/>
            <a:ext cx="5572125" cy="5276850"/>
          </a:xfrm>
          <a:prstGeom prst="rect">
            <a:avLst/>
          </a:prstGeom>
        </p:spPr>
      </p:pic>
    </p:spTree>
    <p:extLst>
      <p:ext uri="{BB962C8B-B14F-4D97-AF65-F5344CB8AC3E}">
        <p14:creationId xmlns:p14="http://schemas.microsoft.com/office/powerpoint/2010/main" val="728595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0BCC9-6C49-4DB9-B5E7-2B6F49C2A4F7}"/>
              </a:ext>
            </a:extLst>
          </p:cNvPr>
          <p:cNvSpPr>
            <a:spLocks noGrp="1"/>
          </p:cNvSpPr>
          <p:nvPr>
            <p:ph type="title"/>
          </p:nvPr>
        </p:nvSpPr>
        <p:spPr/>
        <p:txBody>
          <a:bodyPr/>
          <a:lstStyle/>
          <a:p>
            <a:r>
              <a:rPr lang="en-US" dirty="0" err="1" smtClean="0">
                <a:latin typeface="Times New Roman"/>
                <a:cs typeface="Times New Roman"/>
              </a:rPr>
              <a:t>Danh</a:t>
            </a:r>
            <a:r>
              <a:rPr lang="en-US" dirty="0" smtClean="0">
                <a:latin typeface="Times New Roman"/>
                <a:cs typeface="Times New Roman"/>
              </a:rPr>
              <a:t> </a:t>
            </a:r>
            <a:r>
              <a:rPr lang="en-US" dirty="0" err="1" smtClean="0">
                <a:latin typeface="Times New Roman"/>
                <a:cs typeface="Times New Roman"/>
              </a:rPr>
              <a:t>sách</a:t>
            </a:r>
            <a:r>
              <a:rPr lang="en-US" dirty="0" smtClean="0">
                <a:latin typeface="Times New Roman"/>
                <a:cs typeface="Times New Roman"/>
              </a:rPr>
              <a:t> </a:t>
            </a:r>
            <a:r>
              <a:rPr lang="en-US" dirty="0" err="1" smtClean="0">
                <a:latin typeface="Times New Roman"/>
                <a:cs typeface="Times New Roman"/>
              </a:rPr>
              <a:t>các</a:t>
            </a:r>
            <a:r>
              <a:rPr lang="en-US" dirty="0" smtClean="0">
                <a:latin typeface="Times New Roman"/>
                <a:cs typeface="Times New Roman"/>
              </a:rPr>
              <a:t> </a:t>
            </a:r>
            <a:r>
              <a:rPr lang="en-US" dirty="0" err="1">
                <a:latin typeface="Times New Roman"/>
                <a:cs typeface="Times New Roman"/>
              </a:rPr>
              <a:t>thành</a:t>
            </a:r>
            <a:r>
              <a:rPr lang="en-US" dirty="0">
                <a:latin typeface="Times New Roman"/>
                <a:cs typeface="Times New Roman"/>
              </a:rPr>
              <a:t> </a:t>
            </a:r>
            <a:r>
              <a:rPr lang="en-US" dirty="0" err="1">
                <a:latin typeface="Times New Roman"/>
                <a:cs typeface="Times New Roman"/>
              </a:rPr>
              <a:t>viên</a:t>
            </a:r>
            <a:r>
              <a:rPr lang="en-US" dirty="0">
                <a:latin typeface="Times New Roman"/>
                <a:cs typeface="Times New Roman"/>
              </a:rPr>
              <a:t>:</a:t>
            </a:r>
            <a:endParaRPr lang="en-US" dirty="0"/>
          </a:p>
        </p:txBody>
      </p:sp>
      <p:sp>
        <p:nvSpPr>
          <p:cNvPr id="4" name="Date Placeholder 3">
            <a:extLst>
              <a:ext uri="{FF2B5EF4-FFF2-40B4-BE49-F238E27FC236}">
                <a16:creationId xmlns:a16="http://schemas.microsoft.com/office/drawing/2014/main" id="{268D8D0F-A98B-4B0F-9B08-FD0DA2FF544D}"/>
              </a:ext>
            </a:extLst>
          </p:cNvPr>
          <p:cNvSpPr>
            <a:spLocks noGrp="1"/>
          </p:cNvSpPr>
          <p:nvPr>
            <p:ph type="dt" sz="half" idx="10"/>
          </p:nvPr>
        </p:nvSpPr>
        <p:spPr/>
        <p:txBody>
          <a:bodyPr/>
          <a:lstStyle/>
          <a:p>
            <a:pPr>
              <a:defRPr/>
            </a:pPr>
            <a:fld id="{A33439E4-11FF-4BDB-8D63-36D105082401}" type="datetime1">
              <a:rPr lang="en-US" altLang="ja-JP"/>
              <a:pPr>
                <a:defRPr/>
              </a:pPr>
              <a:t>7/9/2022</a:t>
            </a:fld>
            <a:endParaRPr lang="ja-JP" altLang="en-US"/>
          </a:p>
        </p:txBody>
      </p:sp>
      <p:sp>
        <p:nvSpPr>
          <p:cNvPr id="5" name="Footer Placeholder 4">
            <a:extLst>
              <a:ext uri="{FF2B5EF4-FFF2-40B4-BE49-F238E27FC236}">
                <a16:creationId xmlns:a16="http://schemas.microsoft.com/office/drawing/2014/main" id="{AC4357D9-DD8C-44A4-B650-5B4205950C49}"/>
              </a:ext>
            </a:extLst>
          </p:cNvPr>
          <p:cNvSpPr>
            <a:spLocks noGrp="1"/>
          </p:cNvSpPr>
          <p:nvPr>
            <p:ph type="ftr" sz="quarter" idx="11"/>
          </p:nvPr>
        </p:nvSpPr>
        <p:spPr/>
        <p:txBody>
          <a:bodyPr/>
          <a:lstStyle/>
          <a:p>
            <a:pPr>
              <a:defRPr/>
            </a:pPr>
            <a:r>
              <a:rPr lang="en-US" altLang="ja-JP"/>
              <a:t>Copyrights 2016 UIT-Khoa KTMT . All Rights Reserved.</a:t>
            </a:r>
            <a:endParaRPr lang="ja-JP" altLang="en-US"/>
          </a:p>
        </p:txBody>
      </p:sp>
      <p:sp>
        <p:nvSpPr>
          <p:cNvPr id="6" name="Slide Number Placeholder 5">
            <a:extLst>
              <a:ext uri="{FF2B5EF4-FFF2-40B4-BE49-F238E27FC236}">
                <a16:creationId xmlns:a16="http://schemas.microsoft.com/office/drawing/2014/main" id="{85C70276-F3C9-45D6-8E81-C98B2FCCE7A7}"/>
              </a:ext>
            </a:extLst>
          </p:cNvPr>
          <p:cNvSpPr>
            <a:spLocks noGrp="1"/>
          </p:cNvSpPr>
          <p:nvPr>
            <p:ph type="sldNum" sz="quarter" idx="12"/>
          </p:nvPr>
        </p:nvSpPr>
        <p:spPr/>
        <p:txBody>
          <a:bodyPr/>
          <a:lstStyle/>
          <a:p>
            <a:pPr>
              <a:defRPr/>
            </a:pPr>
            <a:fld id="{F79C11FD-FB5C-4159-92C0-C5A958A6AC7C}" type="slidenum">
              <a:rPr lang="ja-JP" altLang="en-US"/>
              <a:pPr>
                <a:defRPr/>
              </a:pPr>
              <a:t>2</a:t>
            </a:fld>
            <a:endParaRPr lang="ja-JP" altLang="en-US"/>
          </a:p>
        </p:txBody>
      </p:sp>
      <p:sp>
        <p:nvSpPr>
          <p:cNvPr id="12" name="TextBox 11">
            <a:extLst>
              <a:ext uri="{FF2B5EF4-FFF2-40B4-BE49-F238E27FC236}">
                <a16:creationId xmlns:a16="http://schemas.microsoft.com/office/drawing/2014/main" id="{F14B25FD-7EEE-44EE-B493-752719D3A509}"/>
              </a:ext>
            </a:extLst>
          </p:cNvPr>
          <p:cNvSpPr txBox="1"/>
          <p:nvPr/>
        </p:nvSpPr>
        <p:spPr>
          <a:xfrm>
            <a:off x="911176" y="35667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smtClean="0">
                <a:latin typeface="Times New Roman"/>
                <a:ea typeface="ＭＳ Ｐゴシック"/>
                <a:cs typeface="Times New Roman"/>
              </a:rPr>
              <a:t>Trần</a:t>
            </a:r>
            <a:r>
              <a:rPr lang="en-US" dirty="0" smtClean="0">
                <a:latin typeface="Times New Roman"/>
                <a:ea typeface="ＭＳ Ｐゴシック"/>
                <a:cs typeface="Times New Roman"/>
              </a:rPr>
              <a:t> </a:t>
            </a:r>
            <a:r>
              <a:rPr lang="en-US" dirty="0" err="1" smtClean="0">
                <a:latin typeface="Times New Roman"/>
                <a:ea typeface="ＭＳ Ｐゴシック"/>
                <a:cs typeface="Times New Roman"/>
              </a:rPr>
              <a:t>Hiển</a:t>
            </a:r>
            <a:r>
              <a:rPr lang="en-US" dirty="0" smtClean="0">
                <a:latin typeface="Times New Roman"/>
                <a:ea typeface="ＭＳ Ｐゴシック"/>
                <a:cs typeface="Times New Roman"/>
              </a:rPr>
              <a:t> Long</a:t>
            </a:r>
            <a:endParaRPr lang="en-US" dirty="0"/>
          </a:p>
        </p:txBody>
      </p:sp>
      <p:sp>
        <p:nvSpPr>
          <p:cNvPr id="13" name="TextBox 12">
            <a:extLst>
              <a:ext uri="{FF2B5EF4-FFF2-40B4-BE49-F238E27FC236}">
                <a16:creationId xmlns:a16="http://schemas.microsoft.com/office/drawing/2014/main" id="{19EBF11F-F293-4A69-BAF5-4F1B57335C2A}"/>
              </a:ext>
            </a:extLst>
          </p:cNvPr>
          <p:cNvSpPr txBox="1"/>
          <p:nvPr/>
        </p:nvSpPr>
        <p:spPr>
          <a:xfrm>
            <a:off x="5801153" y="620506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smtClean="0">
                <a:latin typeface="Times New Roman"/>
                <a:ea typeface="ＭＳ Ｐゴシック"/>
                <a:cs typeface="Times New Roman"/>
              </a:rPr>
              <a:t>Bùi</a:t>
            </a:r>
            <a:r>
              <a:rPr lang="en-US" dirty="0" smtClean="0">
                <a:latin typeface="Times New Roman"/>
                <a:ea typeface="ＭＳ Ｐゴシック"/>
                <a:cs typeface="Times New Roman"/>
              </a:rPr>
              <a:t> </a:t>
            </a:r>
            <a:r>
              <a:rPr lang="en-US" dirty="0" err="1" smtClean="0">
                <a:latin typeface="Times New Roman"/>
                <a:ea typeface="ＭＳ Ｐゴシック"/>
                <a:cs typeface="Times New Roman"/>
              </a:rPr>
              <a:t>Tuấn</a:t>
            </a:r>
            <a:r>
              <a:rPr lang="en-US" dirty="0" smtClean="0">
                <a:latin typeface="Times New Roman"/>
                <a:ea typeface="ＭＳ Ｐゴシック"/>
                <a:cs typeface="Times New Roman"/>
              </a:rPr>
              <a:t> </a:t>
            </a:r>
            <a:r>
              <a:rPr lang="en-US" dirty="0" err="1" smtClean="0">
                <a:latin typeface="Times New Roman"/>
                <a:ea typeface="ＭＳ Ｐゴシック"/>
                <a:cs typeface="Times New Roman"/>
              </a:rPr>
              <a:t>Duy</a:t>
            </a:r>
            <a:endParaRPr lang="en-US" dirty="0">
              <a:cs typeface="Times New Roman"/>
            </a:endParaRPr>
          </a:p>
        </p:txBody>
      </p:sp>
      <p:sp>
        <p:nvSpPr>
          <p:cNvPr id="14" name="TextBox 13">
            <a:extLst>
              <a:ext uri="{FF2B5EF4-FFF2-40B4-BE49-F238E27FC236}">
                <a16:creationId xmlns:a16="http://schemas.microsoft.com/office/drawing/2014/main" id="{7EF27925-EEC4-4596-862D-0A96D9BBA06E}"/>
              </a:ext>
            </a:extLst>
          </p:cNvPr>
          <p:cNvSpPr txBox="1"/>
          <p:nvPr/>
        </p:nvSpPr>
        <p:spPr>
          <a:xfrm>
            <a:off x="1297905" y="60761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smtClean="0">
                <a:latin typeface="Times New Roman"/>
                <a:ea typeface="ＭＳ Ｐゴシック"/>
                <a:cs typeface="Times New Roman"/>
              </a:rPr>
              <a:t>Chu </a:t>
            </a:r>
            <a:r>
              <a:rPr lang="en-US" dirty="0" err="1" smtClean="0">
                <a:latin typeface="Times New Roman"/>
                <a:ea typeface="ＭＳ Ｐゴシック"/>
                <a:cs typeface="Times New Roman"/>
              </a:rPr>
              <a:t>Tiến</a:t>
            </a:r>
            <a:r>
              <a:rPr lang="en-US" dirty="0" smtClean="0">
                <a:latin typeface="Times New Roman"/>
                <a:ea typeface="ＭＳ Ｐゴシック"/>
                <a:cs typeface="Times New Roman"/>
              </a:rPr>
              <a:t> </a:t>
            </a:r>
            <a:r>
              <a:rPr lang="en-US" dirty="0" err="1" smtClean="0">
                <a:latin typeface="Times New Roman"/>
                <a:ea typeface="ＭＳ Ｐゴシック"/>
                <a:cs typeface="Times New Roman"/>
              </a:rPr>
              <a:t>Trọng</a:t>
            </a:r>
            <a:endParaRPr lang="en-US" dirty="0"/>
          </a:p>
        </p:txBody>
      </p:sp>
      <p:sp>
        <p:nvSpPr>
          <p:cNvPr id="15" name="TextBox 14">
            <a:extLst>
              <a:ext uri="{FF2B5EF4-FFF2-40B4-BE49-F238E27FC236}">
                <a16:creationId xmlns:a16="http://schemas.microsoft.com/office/drawing/2014/main" id="{929B3EA9-64CE-485A-8E14-F350E6CFE1B2}"/>
              </a:ext>
            </a:extLst>
          </p:cNvPr>
          <p:cNvSpPr txBox="1"/>
          <p:nvPr/>
        </p:nvSpPr>
        <p:spPr>
          <a:xfrm>
            <a:off x="5921469" y="345499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smtClean="0">
                <a:latin typeface="Times New Roman"/>
                <a:ea typeface="ＭＳ Ｐゴシック"/>
                <a:cs typeface="Times New Roman"/>
              </a:rPr>
              <a:t>Nguyễn</a:t>
            </a:r>
            <a:r>
              <a:rPr lang="en-US" dirty="0" smtClean="0">
                <a:latin typeface="Times New Roman"/>
                <a:ea typeface="ＭＳ Ｐゴシック"/>
                <a:cs typeface="Times New Roman"/>
              </a:rPr>
              <a:t> </a:t>
            </a:r>
            <a:r>
              <a:rPr lang="en-US" dirty="0" err="1" smtClean="0">
                <a:latin typeface="Times New Roman"/>
                <a:ea typeface="ＭＳ Ｐゴシック"/>
                <a:cs typeface="Times New Roman"/>
              </a:rPr>
              <a:t>Văn</a:t>
            </a:r>
            <a:r>
              <a:rPr lang="en-US" dirty="0" smtClean="0">
                <a:latin typeface="Times New Roman"/>
                <a:ea typeface="ＭＳ Ｐゴシック"/>
                <a:cs typeface="Times New Roman"/>
              </a:rPr>
              <a:t> </a:t>
            </a:r>
            <a:r>
              <a:rPr lang="en-US" dirty="0" err="1" smtClean="0">
                <a:latin typeface="Times New Roman"/>
                <a:ea typeface="ＭＳ Ｐゴシック"/>
                <a:cs typeface="Times New Roman"/>
              </a:rPr>
              <a:t>Cường</a:t>
            </a:r>
            <a:endParaRPr lang="en-US" dirty="0"/>
          </a:p>
        </p:txBody>
      </p:sp>
      <p:pic>
        <p:nvPicPr>
          <p:cNvPr id="16" name="Content Placeholder 15"/>
          <p:cNvPicPr>
            <a:picLocks noGrp="1" noChangeAspect="1"/>
          </p:cNvPicPr>
          <p:nvPr>
            <p:ph idx="1"/>
          </p:nvPr>
        </p:nvPicPr>
        <p:blipFill>
          <a:blip r:embed="rId2"/>
          <a:stretch>
            <a:fillRect/>
          </a:stretch>
        </p:blipFill>
        <p:spPr>
          <a:xfrm>
            <a:off x="6251156" y="4416516"/>
            <a:ext cx="1285875" cy="1628775"/>
          </a:xfrm>
          <a:prstGeom prst="rect">
            <a:avLst/>
          </a:prstGeom>
        </p:spPr>
      </p:pic>
      <p:pic>
        <p:nvPicPr>
          <p:cNvPr id="18" name="Picture 17"/>
          <p:cNvPicPr>
            <a:picLocks noChangeAspect="1"/>
          </p:cNvPicPr>
          <p:nvPr/>
        </p:nvPicPr>
        <p:blipFill>
          <a:blip r:embed="rId3"/>
          <a:stretch>
            <a:fillRect/>
          </a:stretch>
        </p:blipFill>
        <p:spPr>
          <a:xfrm>
            <a:off x="1331913" y="4502597"/>
            <a:ext cx="1171575" cy="1524000"/>
          </a:xfrm>
          <a:prstGeom prst="rect">
            <a:avLst/>
          </a:prstGeom>
        </p:spPr>
      </p:pic>
      <p:pic>
        <p:nvPicPr>
          <p:cNvPr id="19" name="Picture 18"/>
          <p:cNvPicPr>
            <a:picLocks noChangeAspect="1"/>
          </p:cNvPicPr>
          <p:nvPr/>
        </p:nvPicPr>
        <p:blipFill>
          <a:blip r:embed="rId4"/>
          <a:stretch>
            <a:fillRect/>
          </a:stretch>
        </p:blipFill>
        <p:spPr>
          <a:xfrm>
            <a:off x="6149652" y="1428495"/>
            <a:ext cx="1387379" cy="2004799"/>
          </a:xfrm>
          <a:prstGeom prst="rect">
            <a:avLst/>
          </a:prstGeom>
        </p:spPr>
      </p:pic>
      <p:pic>
        <p:nvPicPr>
          <p:cNvPr id="20" name="Picture 19"/>
          <p:cNvPicPr>
            <a:picLocks noChangeAspect="1"/>
          </p:cNvPicPr>
          <p:nvPr/>
        </p:nvPicPr>
        <p:blipFill>
          <a:blip r:embed="rId5"/>
          <a:stretch>
            <a:fillRect/>
          </a:stretch>
        </p:blipFill>
        <p:spPr>
          <a:xfrm>
            <a:off x="1191102" y="1737022"/>
            <a:ext cx="1142045" cy="1696272"/>
          </a:xfrm>
          <a:prstGeom prst="rect">
            <a:avLst/>
          </a:prstGeom>
        </p:spPr>
      </p:pic>
    </p:spTree>
    <p:extLst>
      <p:ext uri="{BB962C8B-B14F-4D97-AF65-F5344CB8AC3E}">
        <p14:creationId xmlns:p14="http://schemas.microsoft.com/office/powerpoint/2010/main" val="2275349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Vd: form đăng nhập trong CodeIgniter</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20</a:t>
            </a:fld>
            <a:endParaRPr lang="ja-JP" altLang="en-US"/>
          </a:p>
        </p:txBody>
      </p:sp>
      <p:pic>
        <p:nvPicPr>
          <p:cNvPr id="7" name="Picture 6" descr="CodeIgniter Simple Login Form With Sessions – Devat Karetha"/>
          <p:cNvPicPr/>
          <p:nvPr/>
        </p:nvPicPr>
        <p:blipFill>
          <a:blip r:embed="rId2">
            <a:extLst>
              <a:ext uri="{28A0092B-C50C-407E-A947-70E740481C1C}">
                <a14:useLocalDpi xmlns:a14="http://schemas.microsoft.com/office/drawing/2010/main" val="0"/>
              </a:ext>
            </a:extLst>
          </a:blip>
          <a:srcRect/>
          <a:stretch>
            <a:fillRect/>
          </a:stretch>
        </p:blipFill>
        <p:spPr bwMode="auto">
          <a:xfrm>
            <a:off x="1184501" y="1318261"/>
            <a:ext cx="6840991" cy="4829446"/>
          </a:xfrm>
          <a:prstGeom prst="rect">
            <a:avLst/>
          </a:prstGeom>
          <a:noFill/>
          <a:ln>
            <a:noFill/>
          </a:ln>
        </p:spPr>
      </p:pic>
    </p:spTree>
    <p:extLst>
      <p:ext uri="{BB962C8B-B14F-4D97-AF65-F5344CB8AC3E}">
        <p14:creationId xmlns:p14="http://schemas.microsoft.com/office/powerpoint/2010/main" val="30608258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Thiết kế phần mềm: face detection</a:t>
            </a:r>
            <a:endParaRPr lang="en-US"/>
          </a:p>
        </p:txBody>
      </p:sp>
      <p:sp>
        <p:nvSpPr>
          <p:cNvPr id="3" name="Content Placeholder 2"/>
          <p:cNvSpPr>
            <a:spLocks noGrp="1"/>
          </p:cNvSpPr>
          <p:nvPr>
            <p:ph idx="1"/>
          </p:nvPr>
        </p:nvSpPr>
        <p:spPr/>
        <p:txBody>
          <a:bodyPr/>
          <a:lstStyle/>
          <a:p>
            <a:r>
              <a:rPr lang="vi-VN"/>
              <a:t>Đối với chương trình nhận diện khuôn mặt, nhóm sử dụng thư viện Dlib với Resnet network 29 conv layers, với số lượng filters mỗi layer giảm một nửa – Resnet là thuật toán được phát triển dựa trên kiến trúc VGG-19 (VGG-19 được dùng làm cấu trúc cho thuật toán Singleshot Multibox Detector</a:t>
            </a:r>
            <a:r>
              <a:rPr lang="vi-VN" smtClean="0"/>
              <a:t>).</a:t>
            </a:r>
            <a:endParaRPr lang="en-US" smtClean="0"/>
          </a:p>
          <a:p>
            <a:pPr marL="0" indent="0">
              <a:buNone/>
            </a:pPr>
            <a:endParaRPr lang="en-US"/>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21</a:t>
            </a:fld>
            <a:endParaRPr lang="ja-JP" altLang="en-US"/>
          </a:p>
        </p:txBody>
      </p:sp>
    </p:spTree>
    <p:extLst>
      <p:ext uri="{BB962C8B-B14F-4D97-AF65-F5344CB8AC3E}">
        <p14:creationId xmlns:p14="http://schemas.microsoft.com/office/powerpoint/2010/main" val="26991842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Kiến trúc Resnet</a:t>
            </a:r>
            <a:endParaRPr lang="en-US"/>
          </a:p>
        </p:txBody>
      </p:sp>
      <p:sp>
        <p:nvSpPr>
          <p:cNvPr id="3" name="Content Placeholder 2"/>
          <p:cNvSpPr>
            <a:spLocks noGrp="1"/>
          </p:cNvSpPr>
          <p:nvPr>
            <p:ph idx="1"/>
          </p:nvPr>
        </p:nvSpPr>
        <p:spPr/>
        <p:txBody>
          <a:bodyPr/>
          <a:lstStyle/>
          <a:p>
            <a:r>
              <a:rPr lang="vi-VN" sz="2400"/>
              <a:t>Kiến trúc Resnet được xây dựng nhằm cải thiện điểm yếu của kiến trúc VGG-19 đó là khi tăng số lượng layers thì sẽ gây ra hiện tượng vanishing gradient. Đây là hiện tượng được hiểu là khi học quá sâu, gradient từ nơi hàm loss function được tính toán dễ dàng thu hẹp về 0 sau một số lần tính toán. Điều này dẫn đến giá trị weights không được cập nhật giá trị do đó không có quá trình học nào được thực thi.</a:t>
            </a:r>
            <a:endParaRPr lang="en-US" sz="2400"/>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22</a:t>
            </a:fld>
            <a:endParaRPr lang="ja-JP" altLang="en-US"/>
          </a:p>
        </p:txBody>
      </p:sp>
      <p:pic>
        <p:nvPicPr>
          <p:cNvPr id="7" name="Picture 6"/>
          <p:cNvPicPr/>
          <p:nvPr/>
        </p:nvPicPr>
        <p:blipFill>
          <a:blip r:embed="rId2"/>
          <a:stretch>
            <a:fillRect/>
          </a:stretch>
        </p:blipFill>
        <p:spPr>
          <a:xfrm>
            <a:off x="1561193" y="4198938"/>
            <a:ext cx="5727700" cy="2038350"/>
          </a:xfrm>
          <a:prstGeom prst="rect">
            <a:avLst/>
          </a:prstGeom>
        </p:spPr>
      </p:pic>
    </p:spTree>
    <p:extLst>
      <p:ext uri="{BB962C8B-B14F-4D97-AF65-F5344CB8AC3E}">
        <p14:creationId xmlns:p14="http://schemas.microsoft.com/office/powerpoint/2010/main" val="26734873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Kiến trúc Resnet</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23</a:t>
            </a:fld>
            <a:endParaRPr lang="ja-JP" altLang="en-US"/>
          </a:p>
        </p:txBody>
      </p:sp>
      <p:pic>
        <p:nvPicPr>
          <p:cNvPr id="8" name="Picture 7"/>
          <p:cNvPicPr/>
          <p:nvPr/>
        </p:nvPicPr>
        <p:blipFill>
          <a:blip r:embed="rId2"/>
          <a:stretch>
            <a:fillRect/>
          </a:stretch>
        </p:blipFill>
        <p:spPr>
          <a:xfrm>
            <a:off x="541564" y="1681842"/>
            <a:ext cx="4585608" cy="4142015"/>
          </a:xfrm>
          <a:prstGeom prst="rect">
            <a:avLst/>
          </a:prstGeom>
        </p:spPr>
      </p:pic>
      <p:pic>
        <p:nvPicPr>
          <p:cNvPr id="9" name="Picture 8"/>
          <p:cNvPicPr/>
          <p:nvPr/>
        </p:nvPicPr>
        <p:blipFill>
          <a:blip r:embed="rId3"/>
          <a:stretch>
            <a:fillRect/>
          </a:stretch>
        </p:blipFill>
        <p:spPr>
          <a:xfrm>
            <a:off x="5292725" y="2564265"/>
            <a:ext cx="3695700" cy="2066925"/>
          </a:xfrm>
          <a:prstGeom prst="rect">
            <a:avLst/>
          </a:prstGeom>
        </p:spPr>
      </p:pic>
    </p:spTree>
    <p:extLst>
      <p:ext uri="{BB962C8B-B14F-4D97-AF65-F5344CB8AC3E}">
        <p14:creationId xmlns:p14="http://schemas.microsoft.com/office/powerpoint/2010/main" val="36589844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Thư viện Face_regconition</a:t>
            </a:r>
            <a:endParaRPr lang="en-US" dirty="0"/>
          </a:p>
        </p:txBody>
      </p:sp>
      <p:sp>
        <p:nvSpPr>
          <p:cNvPr id="3" name="Content Placeholder 2"/>
          <p:cNvSpPr>
            <a:spLocks noGrp="1"/>
          </p:cNvSpPr>
          <p:nvPr>
            <p:ph idx="1"/>
          </p:nvPr>
        </p:nvSpPr>
        <p:spPr/>
        <p:txBody>
          <a:bodyPr/>
          <a:lstStyle/>
          <a:p>
            <a:r>
              <a:rPr lang="vi-VN" sz="2600"/>
              <a:t>Thư viện Face_regconition: Đây là thư viện được xây dựng dựa trên Dlib với model training là Lablled Faces in the Wild. Thư viện giúp tự động nhận diện các khuôn mặt có trong một bức hình và trích xuất đặc trưng. Từ đó so sánh với ảnh có trong database để tiến hành gán nhãn từng khuôn mặt có trong hình.</a:t>
            </a:r>
            <a:endParaRPr lang="en-US" sz="2600"/>
          </a:p>
          <a:p>
            <a:r>
              <a:rPr lang="vi-VN" sz="2600"/>
              <a:t>Dataset dùng để training</a:t>
            </a:r>
            <a:r>
              <a:rPr lang="en-US" sz="2600"/>
              <a:t>: Ở đây, nhóm dùng </a:t>
            </a:r>
            <a:r>
              <a:rPr lang="vi-VN" sz="2600"/>
              <a:t>Labelled Faces in the Wild (LFW) Dataset</a:t>
            </a:r>
            <a:r>
              <a:rPr lang="en-US" sz="2600"/>
              <a:t>. LFW là một cơ sở dữ liệu về các bức ảnh khuôn mặt được thiết kế để nghiên cứu vấn đề nhận dạng khuôn mặt không bị giới hạn. Cơ sở dữ liệu này được tạo và duy trì bởi các nhà nghiên cứu tại Đại học Massachusetts, Amherst.</a:t>
            </a:r>
            <a:r>
              <a:rPr lang="en-US" sz="2600" smtClean="0"/>
              <a:t> </a:t>
            </a:r>
            <a:endParaRPr lang="en-US" sz="2600" dirty="0"/>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24</a:t>
            </a:fld>
            <a:endParaRPr lang="ja-JP" altLang="en-US"/>
          </a:p>
        </p:txBody>
      </p:sp>
    </p:spTree>
    <p:extLst>
      <p:ext uri="{BB962C8B-B14F-4D97-AF65-F5344CB8AC3E}">
        <p14:creationId xmlns:p14="http://schemas.microsoft.com/office/powerpoint/2010/main" val="2474254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Hiện thực phần cứng</a:t>
            </a:r>
            <a:endParaRPr lang="en-US"/>
          </a:p>
        </p:txBody>
      </p:sp>
      <p:sp>
        <p:nvSpPr>
          <p:cNvPr id="3" name="Content Placeholder 2"/>
          <p:cNvSpPr>
            <a:spLocks noGrp="1"/>
          </p:cNvSpPr>
          <p:nvPr>
            <p:ph idx="1"/>
          </p:nvPr>
        </p:nvSpPr>
        <p:spPr/>
        <p:txBody>
          <a:bodyPr/>
          <a:lstStyle/>
          <a:p>
            <a:r>
              <a:rPr lang="en-US" sz="2400" smtClean="0"/>
              <a:t>Jetson nano kết nối với website thông qua một file Api. Điều khiển ESP qua Uart (file Arduino).</a:t>
            </a:r>
          </a:p>
          <a:p>
            <a:r>
              <a:rPr lang="en-US" sz="2400" smtClean="0"/>
              <a:t>File có chức năng lấy các thông tin về trạng thái đèn LED, quạt và trả thông tin danh sách người tham gia lớp học, trạng thái đèn quạt, tín hiệu điều khiển về server.</a:t>
            </a:r>
          </a:p>
          <a:p>
            <a:r>
              <a:rPr lang="en-US" sz="2400" smtClean="0"/>
              <a:t>Danh sách các thông tin về người học bao gồm ảnh, tên và mã số sẽ được tải về trước và nạp lên jetson nano (thủ công).</a:t>
            </a:r>
          </a:p>
          <a:p>
            <a:r>
              <a:rPr lang="en-US" sz="2400" smtClean="0"/>
              <a:t>Điều khiển quạt sẽ là thủ công. Người dùng bấm bật tắt trên website, server sẽ truyền tín hiệu về cho kit để điều khiển quạt.</a:t>
            </a:r>
          </a:p>
          <a:p>
            <a:pPr marL="0" indent="0">
              <a:buNone/>
            </a:pP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25</a:t>
            </a:fld>
            <a:endParaRPr lang="ja-JP" altLang="en-US"/>
          </a:p>
        </p:txBody>
      </p:sp>
    </p:spTree>
    <p:extLst>
      <p:ext uri="{BB962C8B-B14F-4D97-AF65-F5344CB8AC3E}">
        <p14:creationId xmlns:p14="http://schemas.microsoft.com/office/powerpoint/2010/main" val="19373325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Mô hình hoạt động: điều khiển đèn</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26</a:t>
            </a:fld>
            <a:endParaRPr lang="ja-JP" alt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20506" y="1412875"/>
            <a:ext cx="3302988" cy="4824413"/>
          </a:xfrm>
        </p:spPr>
      </p:pic>
    </p:spTree>
    <p:extLst>
      <p:ext uri="{BB962C8B-B14F-4D97-AF65-F5344CB8AC3E}">
        <p14:creationId xmlns:p14="http://schemas.microsoft.com/office/powerpoint/2010/main" val="479047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Mô hình hoạt động: điểm danh tự động</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27</a:t>
            </a:fld>
            <a:endParaRPr lang="ja-JP" altLang="en-US"/>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36507" y="1211180"/>
            <a:ext cx="3269397" cy="5083340"/>
          </a:xfrm>
        </p:spPr>
      </p:pic>
    </p:spTree>
    <p:extLst>
      <p:ext uri="{BB962C8B-B14F-4D97-AF65-F5344CB8AC3E}">
        <p14:creationId xmlns:p14="http://schemas.microsoft.com/office/powerpoint/2010/main" val="3253191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Code phần cấu hình</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28</a:t>
            </a:fld>
            <a:endParaRPr lang="ja-JP" altLang="en-US"/>
          </a:p>
        </p:txBody>
      </p:sp>
      <p:pic>
        <p:nvPicPr>
          <p:cNvPr id="9" name="Picture 8"/>
          <p:cNvPicPr>
            <a:picLocks noChangeAspect="1"/>
          </p:cNvPicPr>
          <p:nvPr/>
        </p:nvPicPr>
        <p:blipFill>
          <a:blip r:embed="rId2"/>
          <a:stretch>
            <a:fillRect/>
          </a:stretch>
        </p:blipFill>
        <p:spPr>
          <a:xfrm>
            <a:off x="1161762" y="1361310"/>
            <a:ext cx="6110134" cy="5163315"/>
          </a:xfrm>
          <a:prstGeom prst="rect">
            <a:avLst/>
          </a:prstGeom>
        </p:spPr>
      </p:pic>
    </p:spTree>
    <p:extLst>
      <p:ext uri="{BB962C8B-B14F-4D97-AF65-F5344CB8AC3E}">
        <p14:creationId xmlns:p14="http://schemas.microsoft.com/office/powerpoint/2010/main" val="11252679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Code phần chính</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29</a:t>
            </a:fld>
            <a:endParaRPr lang="ja-JP" altLang="en-US"/>
          </a:p>
        </p:txBody>
      </p:sp>
      <p:pic>
        <p:nvPicPr>
          <p:cNvPr id="7" name="Picture 6"/>
          <p:cNvPicPr>
            <a:picLocks noChangeAspect="1"/>
          </p:cNvPicPr>
          <p:nvPr/>
        </p:nvPicPr>
        <p:blipFill>
          <a:blip r:embed="rId2"/>
          <a:stretch>
            <a:fillRect/>
          </a:stretch>
        </p:blipFill>
        <p:spPr>
          <a:xfrm>
            <a:off x="2378538" y="1191491"/>
            <a:ext cx="4006387" cy="5333134"/>
          </a:xfrm>
          <a:prstGeom prst="rect">
            <a:avLst/>
          </a:prstGeom>
        </p:spPr>
      </p:pic>
    </p:spTree>
    <p:extLst>
      <p:ext uri="{BB962C8B-B14F-4D97-AF65-F5344CB8AC3E}">
        <p14:creationId xmlns:p14="http://schemas.microsoft.com/office/powerpoint/2010/main" val="34850275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F38A-19A3-40FC-ADA5-7BE82BA228F6}"/>
              </a:ext>
            </a:extLst>
          </p:cNvPr>
          <p:cNvSpPr>
            <a:spLocks noGrp="1"/>
          </p:cNvSpPr>
          <p:nvPr>
            <p:ph type="title"/>
          </p:nvPr>
        </p:nvSpPr>
        <p:spPr/>
        <p:txBody>
          <a:bodyPr/>
          <a:lstStyle/>
          <a:p>
            <a:r>
              <a:rPr kumimoji="1" lang="en-US" dirty="0" err="1"/>
              <a:t>Nội</a:t>
            </a:r>
            <a:r>
              <a:rPr kumimoji="1" lang="en-US" dirty="0"/>
              <a:t> dung </a:t>
            </a:r>
            <a:r>
              <a:rPr kumimoji="1" lang="en-US" dirty="0" err="1"/>
              <a:t>trình</a:t>
            </a:r>
            <a:r>
              <a:rPr kumimoji="1" lang="en-US" dirty="0"/>
              <a:t> </a:t>
            </a:r>
            <a:r>
              <a:rPr kumimoji="1" lang="en-US" dirty="0" err="1"/>
              <a:t>bày</a:t>
            </a:r>
            <a:endParaRPr kumimoji="1" lang="en-US" dirty="0"/>
          </a:p>
        </p:txBody>
      </p:sp>
      <p:sp>
        <p:nvSpPr>
          <p:cNvPr id="3" name="Content Placeholder 2">
            <a:extLst>
              <a:ext uri="{FF2B5EF4-FFF2-40B4-BE49-F238E27FC236}">
                <a16:creationId xmlns:a16="http://schemas.microsoft.com/office/drawing/2014/main" id="{2629AC39-891C-4ECE-AD5C-24B24E5B79CF}"/>
              </a:ext>
            </a:extLst>
          </p:cNvPr>
          <p:cNvSpPr>
            <a:spLocks noGrp="1"/>
          </p:cNvSpPr>
          <p:nvPr>
            <p:ph idx="1"/>
          </p:nvPr>
        </p:nvSpPr>
        <p:spPr/>
        <p:txBody>
          <a:bodyPr/>
          <a:lstStyle/>
          <a:p>
            <a:r>
              <a:rPr lang="en-US" smtClean="0">
                <a:latin typeface="Times New Roman"/>
                <a:cs typeface="Times New Roman"/>
              </a:rPr>
              <a:t>Tóm tắt sơ lược</a:t>
            </a:r>
          </a:p>
          <a:p>
            <a:r>
              <a:rPr lang="en-US" smtClean="0">
                <a:latin typeface="Times New Roman"/>
                <a:cs typeface="Times New Roman"/>
              </a:rPr>
              <a:t>Trình bày thiết kế</a:t>
            </a:r>
          </a:p>
          <a:p>
            <a:r>
              <a:rPr lang="en-US" smtClean="0">
                <a:latin typeface="Times New Roman"/>
                <a:cs typeface="Times New Roman"/>
              </a:rPr>
              <a:t>Hiện thực </a:t>
            </a:r>
          </a:p>
          <a:p>
            <a:r>
              <a:rPr lang="en-US" smtClean="0">
                <a:latin typeface="Times New Roman"/>
                <a:cs typeface="Times New Roman"/>
              </a:rPr>
              <a:t>Kiểm thử</a:t>
            </a:r>
          </a:p>
          <a:p>
            <a:endParaRPr lang="en-US" smtClean="0">
              <a:latin typeface="Times New Roman"/>
              <a:cs typeface="Times New Roman"/>
            </a:endParaRPr>
          </a:p>
          <a:p>
            <a:endParaRPr lang="en-US" smtClean="0">
              <a:latin typeface="Times New Roman"/>
              <a:cs typeface="Times New Roman"/>
            </a:endParaRPr>
          </a:p>
          <a:p>
            <a:endParaRPr lang="en-US" dirty="0">
              <a:latin typeface="Times New Roman"/>
              <a:cs typeface="Times New Roman"/>
            </a:endParaRPr>
          </a:p>
          <a:p>
            <a:pPr lvl="1">
              <a:buFont typeface="Arial" panose="020B0604020202020204" pitchFamily="34" charset="0"/>
              <a:buChar char="•"/>
            </a:pPr>
            <a:endParaRPr lang="en-US" dirty="0">
              <a:latin typeface="Times New Roman"/>
              <a:cs typeface="Times New Roman"/>
            </a:endParaRPr>
          </a:p>
          <a:p>
            <a:pPr lvl="3"/>
            <a:endParaRPr lang="en-US" dirty="0">
              <a:latin typeface="Times New Roman"/>
              <a:cs typeface="Times New Roman"/>
            </a:endParaRPr>
          </a:p>
          <a:p>
            <a:pPr marL="457200" lvl="1" indent="0">
              <a:buNone/>
            </a:pPr>
            <a:endParaRPr lang="en-US" dirty="0">
              <a:latin typeface="Times New Roman"/>
              <a:cs typeface="Times New Roman"/>
            </a:endParaRPr>
          </a:p>
          <a:p>
            <a:pPr lvl="1"/>
            <a:endParaRPr lang="en-US" dirty="0"/>
          </a:p>
          <a:p>
            <a:pPr marL="0" indent="0">
              <a:buNone/>
            </a:pPr>
            <a:endParaRPr lang="en-US" dirty="0"/>
          </a:p>
          <a:p>
            <a:pPr lvl="1"/>
            <a:endParaRPr lang="en-US" dirty="0">
              <a:latin typeface="Times New Roman"/>
              <a:cs typeface="Times New Roman"/>
            </a:endParaRPr>
          </a:p>
          <a:p>
            <a:pPr lvl="1"/>
            <a:endParaRPr lang="en-US" dirty="0"/>
          </a:p>
          <a:p>
            <a:pPr lvl="1"/>
            <a:endParaRPr lang="en-US" dirty="0"/>
          </a:p>
          <a:p>
            <a:pPr lvl="1"/>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9BD998A8-0606-4F5F-8FE1-B15FC35EF677}"/>
              </a:ext>
            </a:extLst>
          </p:cNvPr>
          <p:cNvSpPr>
            <a:spLocks noGrp="1"/>
          </p:cNvSpPr>
          <p:nvPr>
            <p:ph type="dt" sz="half" idx="10"/>
          </p:nvPr>
        </p:nvSpPr>
        <p:spPr/>
        <p:txBody>
          <a:bodyPr/>
          <a:lstStyle/>
          <a:p>
            <a:pPr>
              <a:defRPr/>
            </a:pPr>
            <a:fld id="{A33439E4-11FF-4BDB-8D63-36D105082401}" type="datetime1">
              <a:rPr lang="en-US" altLang="ja-JP"/>
              <a:pPr>
                <a:defRPr/>
              </a:pPr>
              <a:t>7/9/2022</a:t>
            </a:fld>
            <a:endParaRPr lang="ja-JP" altLang="en-US"/>
          </a:p>
        </p:txBody>
      </p:sp>
      <p:sp>
        <p:nvSpPr>
          <p:cNvPr id="5" name="Footer Placeholder 4">
            <a:extLst>
              <a:ext uri="{FF2B5EF4-FFF2-40B4-BE49-F238E27FC236}">
                <a16:creationId xmlns:a16="http://schemas.microsoft.com/office/drawing/2014/main" id="{59F110A0-FB66-4A8C-B4D1-D8D516015012}"/>
              </a:ext>
            </a:extLst>
          </p:cNvPr>
          <p:cNvSpPr>
            <a:spLocks noGrp="1"/>
          </p:cNvSpPr>
          <p:nvPr>
            <p:ph type="ftr" sz="quarter" idx="11"/>
          </p:nvPr>
        </p:nvSpPr>
        <p:spPr/>
        <p:txBody>
          <a:bodyPr/>
          <a:lstStyle/>
          <a:p>
            <a:pPr>
              <a:defRPr/>
            </a:pPr>
            <a:r>
              <a:rPr lang="en-US" altLang="ja-JP"/>
              <a:t>Copyrights 2016 UIT-Khoa KTMT . All Rights Reserved.</a:t>
            </a:r>
            <a:endParaRPr lang="ja-JP" altLang="en-US"/>
          </a:p>
        </p:txBody>
      </p:sp>
      <p:sp>
        <p:nvSpPr>
          <p:cNvPr id="6" name="Slide Number Placeholder 5">
            <a:extLst>
              <a:ext uri="{FF2B5EF4-FFF2-40B4-BE49-F238E27FC236}">
                <a16:creationId xmlns:a16="http://schemas.microsoft.com/office/drawing/2014/main" id="{275EDBCA-AF50-49BD-89BB-8AB885F17DFF}"/>
              </a:ext>
            </a:extLst>
          </p:cNvPr>
          <p:cNvSpPr>
            <a:spLocks noGrp="1"/>
          </p:cNvSpPr>
          <p:nvPr>
            <p:ph type="sldNum" sz="quarter" idx="12"/>
          </p:nvPr>
        </p:nvSpPr>
        <p:spPr/>
        <p:txBody>
          <a:bodyPr/>
          <a:lstStyle/>
          <a:p>
            <a:pPr>
              <a:defRPr/>
            </a:pPr>
            <a:fld id="{F79C11FD-FB5C-4159-92C0-C5A958A6AC7C}" type="slidenum">
              <a:rPr lang="ja-JP" altLang="en-US"/>
              <a:pPr>
                <a:defRPr/>
              </a:pPr>
              <a:t>3</a:t>
            </a:fld>
            <a:endParaRPr lang="ja-JP" altLang="en-US"/>
          </a:p>
        </p:txBody>
      </p:sp>
    </p:spTree>
    <p:extLst>
      <p:ext uri="{BB962C8B-B14F-4D97-AF65-F5344CB8AC3E}">
        <p14:creationId xmlns:p14="http://schemas.microsoft.com/office/powerpoint/2010/main" val="34845191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Hiện thực phần mềm: Server</a:t>
            </a:r>
            <a:endParaRPr lang="en-US"/>
          </a:p>
        </p:txBody>
      </p:sp>
      <p:sp>
        <p:nvSpPr>
          <p:cNvPr id="3" name="Content Placeholder 2"/>
          <p:cNvSpPr>
            <a:spLocks noGrp="1"/>
          </p:cNvSpPr>
          <p:nvPr>
            <p:ph idx="1"/>
          </p:nvPr>
        </p:nvSpPr>
        <p:spPr>
          <a:xfrm>
            <a:off x="250825" y="1412875"/>
            <a:ext cx="5651211" cy="4821669"/>
          </a:xfrm>
        </p:spPr>
        <p:txBody>
          <a:bodyPr/>
          <a:lstStyle/>
          <a:p>
            <a:r>
              <a:rPr lang="en-US" smtClean="0"/>
              <a:t>Nhóm sử dụng web hosting, là không gian lưu trữ được chia nhỏ từ server giúp người dùng đăng tải dữ liệu, </a:t>
            </a:r>
            <a:r>
              <a:rPr lang="vi-VN"/>
              <a:t>xuất bản website, hoặc ứng dụng trên </a:t>
            </a:r>
            <a:r>
              <a:rPr lang="vi-VN" smtClean="0"/>
              <a:t>internet</a:t>
            </a:r>
            <a:r>
              <a:rPr lang="en-US" smtClean="0"/>
              <a:t>.</a:t>
            </a:r>
          </a:p>
          <a:p>
            <a:r>
              <a:rPr lang="en-US" smtClean="0"/>
              <a:t>Nhóm s</a:t>
            </a:r>
            <a:r>
              <a:rPr lang="vi-VN" smtClean="0"/>
              <a:t>ử </a:t>
            </a:r>
            <a:r>
              <a:rPr lang="vi-VN"/>
              <a:t>dụng hosting miễn phí của 000webhost thuộc sự quản lý của hostinger và cấu hình hosting </a:t>
            </a:r>
            <a:r>
              <a:rPr lang="en-US" smtClean="0"/>
              <a:t>là:</a:t>
            </a:r>
          </a:p>
          <a:p>
            <a:endParaRPr lang="en-US"/>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30</a:t>
            </a:fld>
            <a:endParaRPr lang="ja-JP" altLang="en-US"/>
          </a:p>
        </p:txBody>
      </p:sp>
      <p:pic>
        <p:nvPicPr>
          <p:cNvPr id="7" name="Picture 6"/>
          <p:cNvPicPr/>
          <p:nvPr/>
        </p:nvPicPr>
        <p:blipFill>
          <a:blip r:embed="rId2"/>
          <a:stretch>
            <a:fillRect/>
          </a:stretch>
        </p:blipFill>
        <p:spPr>
          <a:xfrm>
            <a:off x="6182339" y="1412875"/>
            <a:ext cx="2504461" cy="4821669"/>
          </a:xfrm>
          <a:prstGeom prst="rect">
            <a:avLst/>
          </a:prstGeom>
        </p:spPr>
      </p:pic>
    </p:spTree>
    <p:extLst>
      <p:ext uri="{BB962C8B-B14F-4D97-AF65-F5344CB8AC3E}">
        <p14:creationId xmlns:p14="http://schemas.microsoft.com/office/powerpoint/2010/main" val="26269182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Hiện thực phần mềm: Server</a:t>
            </a:r>
            <a:endParaRPr lang="en-US"/>
          </a:p>
        </p:txBody>
      </p:sp>
      <p:sp>
        <p:nvSpPr>
          <p:cNvPr id="3" name="Content Placeholder 2"/>
          <p:cNvSpPr>
            <a:spLocks noGrp="1"/>
          </p:cNvSpPr>
          <p:nvPr>
            <p:ph idx="1"/>
          </p:nvPr>
        </p:nvSpPr>
        <p:spPr/>
        <p:txBody>
          <a:bodyPr/>
          <a:lstStyle/>
          <a:p>
            <a:r>
              <a:rPr lang="en-US" smtClean="0"/>
              <a:t>Server được triển khai trên máy tính Dell Inspiron 5559 có thông số như sau:</a:t>
            </a:r>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31</a:t>
            </a:fld>
            <a:endParaRPr lang="ja-JP" altLang="en-US"/>
          </a:p>
        </p:txBody>
      </p:sp>
      <p:pic>
        <p:nvPicPr>
          <p:cNvPr id="7" name="Picture 6"/>
          <p:cNvPicPr/>
          <p:nvPr/>
        </p:nvPicPr>
        <p:blipFill>
          <a:blip r:embed="rId2"/>
          <a:stretch>
            <a:fillRect/>
          </a:stretch>
        </p:blipFill>
        <p:spPr>
          <a:xfrm>
            <a:off x="1461222" y="2514903"/>
            <a:ext cx="6731432" cy="3544152"/>
          </a:xfrm>
          <a:prstGeom prst="rect">
            <a:avLst/>
          </a:prstGeom>
        </p:spPr>
      </p:pic>
    </p:spTree>
    <p:extLst>
      <p:ext uri="{BB962C8B-B14F-4D97-AF65-F5344CB8AC3E}">
        <p14:creationId xmlns:p14="http://schemas.microsoft.com/office/powerpoint/2010/main" val="32631727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Hiện thực phần mềm: tạo website</a:t>
            </a:r>
            <a:endParaRPr lang="en-US"/>
          </a:p>
        </p:txBody>
      </p:sp>
      <p:sp>
        <p:nvSpPr>
          <p:cNvPr id="3" name="Content Placeholder 2"/>
          <p:cNvSpPr>
            <a:spLocks noGrp="1"/>
          </p:cNvSpPr>
          <p:nvPr>
            <p:ph idx="1"/>
          </p:nvPr>
        </p:nvSpPr>
        <p:spPr/>
        <p:txBody>
          <a:bodyPr/>
          <a:lstStyle/>
          <a:p>
            <a:r>
              <a:rPr lang="vi-VN" sz="2400"/>
              <a:t>Khi khởi động sever, Laragon sẽ tạo host ảo với đuôi mặc định là {name}.test. Trong dó {name} là tên thư mục chứa source code được lưu trong thư mục laragon/www (VD: uitwebapp.test). Chúng ta có thể thay đổi trong phần cài đặt của </a:t>
            </a:r>
            <a:r>
              <a:rPr lang="vi-VN" sz="2400" smtClean="0"/>
              <a:t>Laragon</a:t>
            </a:r>
            <a:r>
              <a:rPr lang="en-US" sz="2400" smtClean="0"/>
              <a:t>.</a:t>
            </a:r>
            <a:endParaRPr lang="en-US" sz="2400"/>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32</a:t>
            </a:fld>
            <a:endParaRPr lang="ja-JP" altLang="en-US"/>
          </a:p>
        </p:txBody>
      </p:sp>
      <p:pic>
        <p:nvPicPr>
          <p:cNvPr id="7" name="Picture 6"/>
          <p:cNvPicPr/>
          <p:nvPr/>
        </p:nvPicPr>
        <p:blipFill>
          <a:blip r:embed="rId2"/>
          <a:stretch>
            <a:fillRect/>
          </a:stretch>
        </p:blipFill>
        <p:spPr>
          <a:xfrm>
            <a:off x="2171699" y="2939143"/>
            <a:ext cx="4613615" cy="3585482"/>
          </a:xfrm>
          <a:prstGeom prst="rect">
            <a:avLst/>
          </a:prstGeom>
        </p:spPr>
      </p:pic>
    </p:spTree>
    <p:extLst>
      <p:ext uri="{BB962C8B-B14F-4D97-AF65-F5344CB8AC3E}">
        <p14:creationId xmlns:p14="http://schemas.microsoft.com/office/powerpoint/2010/main" val="6338527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diện cài đặt, khởi tạo data mới</a:t>
            </a:r>
            <a:endParaRPr lang="en-US" dirty="0"/>
          </a:p>
        </p:txBody>
      </p:sp>
      <p:sp>
        <p:nvSpPr>
          <p:cNvPr id="3" name="Content Placeholder 2"/>
          <p:cNvSpPr>
            <a:spLocks noGrp="1"/>
          </p:cNvSpPr>
          <p:nvPr>
            <p:ph idx="1"/>
          </p:nvPr>
        </p:nvSpPr>
        <p:spPr/>
        <p:txBody>
          <a:bodyPr/>
          <a:lstStyle/>
          <a:p>
            <a:r>
              <a:rPr lang="en-US" smtClean="0"/>
              <a:t>Các bước tạo database:</a:t>
            </a:r>
          </a:p>
          <a:p>
            <a:pPr marL="0" indent="0">
              <a:buNone/>
            </a:pPr>
            <a:r>
              <a:rPr lang="en-US" smtClean="0"/>
              <a:t>Bước 1: </a:t>
            </a:r>
            <a:r>
              <a:rPr lang="vi-VN" smtClean="0"/>
              <a:t>Mở </a:t>
            </a:r>
            <a:r>
              <a:rPr lang="vi-VN"/>
              <a:t>Laragon và chạy server bằng click vào nút Start All. Lúc này Laragon sẽ tự khởi tạo </a:t>
            </a:r>
            <a:r>
              <a:rPr lang="vi-VN" smtClean="0"/>
              <a:t>server</a:t>
            </a:r>
            <a:r>
              <a:rPr lang="en-US" smtClean="0"/>
              <a:t>.</a:t>
            </a:r>
          </a:p>
          <a:p>
            <a:pPr marL="0" indent="0">
              <a:buNone/>
            </a:pPr>
            <a:endParaRPr lang="en-US" smtClean="0"/>
          </a:p>
          <a:p>
            <a:pPr marL="0" indent="0">
              <a:buNone/>
            </a:pPr>
            <a:endParaRPr lang="en-US" smtClean="0"/>
          </a:p>
          <a:p>
            <a:endParaRPr lang="en-US"/>
          </a:p>
          <a:p>
            <a:r>
              <a:rPr lang="vi-VN"/>
              <a:t>Bước 2: Sau khi khởi tạo server, click vào nút Database sau đó Laragon sẽ liên kết với trình duyệt để hiển thị giao diện đăng nhập phpMyAdmin</a:t>
            </a:r>
            <a:endParaRPr lang="en-US"/>
          </a:p>
          <a:p>
            <a:endParaRPr lang="en-US" dirty="0"/>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33</a:t>
            </a:fld>
            <a:endParaRPr lang="ja-JP" altLang="en-US"/>
          </a:p>
        </p:txBody>
      </p:sp>
      <p:pic>
        <p:nvPicPr>
          <p:cNvPr id="8" name="Content Placeholder 6"/>
          <p:cNvPicPr>
            <a:picLocks/>
          </p:cNvPicPr>
          <p:nvPr/>
        </p:nvPicPr>
        <p:blipFill rotWithShape="1">
          <a:blip r:embed="rId2"/>
          <a:srcRect l="-1497" t="81324" r="-1"/>
          <a:stretch/>
        </p:blipFill>
        <p:spPr bwMode="auto">
          <a:xfrm>
            <a:off x="1293861" y="3265951"/>
            <a:ext cx="6554690" cy="804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53640926-AAD7-44D8-BBD7-CCE9431645EC}">
              <a14:shadowObscured xmlns:a14="http://schemas.microsoft.com/office/drawing/2010/main"/>
            </a:ext>
          </a:extLst>
        </p:spPr>
      </p:pic>
    </p:spTree>
    <p:extLst>
      <p:ext uri="{BB962C8B-B14F-4D97-AF65-F5344CB8AC3E}">
        <p14:creationId xmlns:p14="http://schemas.microsoft.com/office/powerpoint/2010/main" val="25499958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diện cài đặt, khởi tạo data mới</a:t>
            </a:r>
          </a:p>
        </p:txBody>
      </p:sp>
      <p:sp>
        <p:nvSpPr>
          <p:cNvPr id="3" name="Content Placeholder 2"/>
          <p:cNvSpPr>
            <a:spLocks noGrp="1"/>
          </p:cNvSpPr>
          <p:nvPr>
            <p:ph idx="1"/>
          </p:nvPr>
        </p:nvSpPr>
        <p:spPr/>
        <p:txBody>
          <a:bodyPr/>
          <a:lstStyle/>
          <a:p>
            <a:r>
              <a:rPr lang="vi-VN"/>
              <a:t>Bước 3: Đăng nhập phpMyAdmin bằng user mặc </a:t>
            </a:r>
            <a:r>
              <a:rPr lang="vi-VN" smtClean="0"/>
              <a:t>định</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34</a:t>
            </a:fld>
            <a:endParaRPr lang="ja-JP" altLang="en-US"/>
          </a:p>
        </p:txBody>
      </p:sp>
      <p:pic>
        <p:nvPicPr>
          <p:cNvPr id="7" name="Picture 6"/>
          <p:cNvPicPr/>
          <p:nvPr/>
        </p:nvPicPr>
        <p:blipFill>
          <a:blip r:embed="rId2"/>
          <a:stretch>
            <a:fillRect/>
          </a:stretch>
        </p:blipFill>
        <p:spPr>
          <a:xfrm>
            <a:off x="482374" y="1979794"/>
            <a:ext cx="4203926" cy="2016579"/>
          </a:xfrm>
          <a:prstGeom prst="rect">
            <a:avLst/>
          </a:prstGeom>
        </p:spPr>
      </p:pic>
      <p:pic>
        <p:nvPicPr>
          <p:cNvPr id="8" name="Picture 7"/>
          <p:cNvPicPr/>
          <p:nvPr/>
        </p:nvPicPr>
        <p:blipFill>
          <a:blip r:embed="rId3"/>
          <a:stretch>
            <a:fillRect/>
          </a:stretch>
        </p:blipFill>
        <p:spPr>
          <a:xfrm>
            <a:off x="3381375" y="3996373"/>
            <a:ext cx="5191125" cy="2240915"/>
          </a:xfrm>
          <a:prstGeom prst="rect">
            <a:avLst/>
          </a:prstGeom>
        </p:spPr>
      </p:pic>
      <p:sp>
        <p:nvSpPr>
          <p:cNvPr id="9" name="TextBox 8"/>
          <p:cNvSpPr txBox="1"/>
          <p:nvPr/>
        </p:nvSpPr>
        <p:spPr>
          <a:xfrm>
            <a:off x="889907" y="4808764"/>
            <a:ext cx="2261507" cy="369332"/>
          </a:xfrm>
          <a:prstGeom prst="rect">
            <a:avLst/>
          </a:prstGeom>
          <a:noFill/>
        </p:spPr>
        <p:txBody>
          <a:bodyPr wrap="square" rtlCol="0">
            <a:spAutoFit/>
          </a:bodyPr>
          <a:lstStyle/>
          <a:p>
            <a:r>
              <a:rPr lang="en-US" smtClean="0"/>
              <a:t>Giao diện chính -&gt;</a:t>
            </a:r>
            <a:endParaRPr lang="en-US"/>
          </a:p>
        </p:txBody>
      </p:sp>
    </p:spTree>
    <p:extLst>
      <p:ext uri="{BB962C8B-B14F-4D97-AF65-F5344CB8AC3E}">
        <p14:creationId xmlns:p14="http://schemas.microsoft.com/office/powerpoint/2010/main" val="6708993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DE8B-D162-47D6-8466-42CD09D10450}"/>
              </a:ext>
            </a:extLst>
          </p:cNvPr>
          <p:cNvSpPr>
            <a:spLocks noGrp="1"/>
          </p:cNvSpPr>
          <p:nvPr>
            <p:ph type="title"/>
          </p:nvPr>
        </p:nvSpPr>
        <p:spPr/>
        <p:txBody>
          <a:bodyPr/>
          <a:lstStyle/>
          <a:p>
            <a:r>
              <a:rPr lang="en-US"/>
              <a:t>Giao diện cài đặt, khởi tạo data mới</a:t>
            </a:r>
            <a:endParaRPr kumimoji="1" lang="en-US" dirty="0"/>
          </a:p>
        </p:txBody>
      </p:sp>
      <p:sp>
        <p:nvSpPr>
          <p:cNvPr id="4" name="Date Placeholder 3">
            <a:extLst>
              <a:ext uri="{FF2B5EF4-FFF2-40B4-BE49-F238E27FC236}">
                <a16:creationId xmlns:a16="http://schemas.microsoft.com/office/drawing/2014/main" id="{15F7EF96-61DC-48C3-AD28-A316747B1A6F}"/>
              </a:ext>
            </a:extLst>
          </p:cNvPr>
          <p:cNvSpPr>
            <a:spLocks noGrp="1"/>
          </p:cNvSpPr>
          <p:nvPr>
            <p:ph type="dt" sz="half" idx="10"/>
          </p:nvPr>
        </p:nvSpPr>
        <p:spPr/>
        <p:txBody>
          <a:bodyPr/>
          <a:lstStyle/>
          <a:p>
            <a:pPr>
              <a:defRPr/>
            </a:pPr>
            <a:fld id="{A33439E4-11FF-4BDB-8D63-36D105082401}" type="datetime1">
              <a:rPr lang="en-US" altLang="ja-JP"/>
              <a:pPr>
                <a:defRPr/>
              </a:pPr>
              <a:t>7/9/2022</a:t>
            </a:fld>
            <a:endParaRPr lang="ja-JP" altLang="en-US"/>
          </a:p>
        </p:txBody>
      </p:sp>
      <p:sp>
        <p:nvSpPr>
          <p:cNvPr id="5" name="Footer Placeholder 4">
            <a:extLst>
              <a:ext uri="{FF2B5EF4-FFF2-40B4-BE49-F238E27FC236}">
                <a16:creationId xmlns:a16="http://schemas.microsoft.com/office/drawing/2014/main" id="{2954AF78-42FA-4CBA-AE8D-E94664F112DE}"/>
              </a:ext>
            </a:extLst>
          </p:cNvPr>
          <p:cNvSpPr>
            <a:spLocks noGrp="1"/>
          </p:cNvSpPr>
          <p:nvPr>
            <p:ph type="ftr" sz="quarter" idx="11"/>
          </p:nvPr>
        </p:nvSpPr>
        <p:spPr/>
        <p:txBody>
          <a:bodyPr/>
          <a:lstStyle/>
          <a:p>
            <a:pPr>
              <a:defRPr/>
            </a:pPr>
            <a:r>
              <a:rPr lang="en-US" altLang="ja-JP"/>
              <a:t>Copyrights 2016 UIT-Khoa KTMT . All Rights Reserved.</a:t>
            </a:r>
            <a:endParaRPr lang="ja-JP" altLang="en-US"/>
          </a:p>
        </p:txBody>
      </p:sp>
      <p:sp>
        <p:nvSpPr>
          <p:cNvPr id="6" name="Slide Number Placeholder 5">
            <a:extLst>
              <a:ext uri="{FF2B5EF4-FFF2-40B4-BE49-F238E27FC236}">
                <a16:creationId xmlns:a16="http://schemas.microsoft.com/office/drawing/2014/main" id="{1FFB3F8C-39BE-4E4F-9F3D-5C3A3B29AEFF}"/>
              </a:ext>
            </a:extLst>
          </p:cNvPr>
          <p:cNvSpPr>
            <a:spLocks noGrp="1"/>
          </p:cNvSpPr>
          <p:nvPr>
            <p:ph type="sldNum" sz="quarter" idx="12"/>
          </p:nvPr>
        </p:nvSpPr>
        <p:spPr/>
        <p:txBody>
          <a:bodyPr/>
          <a:lstStyle/>
          <a:p>
            <a:pPr>
              <a:defRPr/>
            </a:pPr>
            <a:fld id="{F79C11FD-FB5C-4159-92C0-C5A958A6AC7C}" type="slidenum">
              <a:rPr lang="ja-JP" altLang="en-US"/>
              <a:pPr>
                <a:defRPr/>
              </a:pPr>
              <a:t>35</a:t>
            </a:fld>
            <a:endParaRPr lang="ja-JP" altLang="en-US"/>
          </a:p>
        </p:txBody>
      </p:sp>
      <p:sp>
        <p:nvSpPr>
          <p:cNvPr id="11" name="Content Placeholder 10"/>
          <p:cNvSpPr>
            <a:spLocks noGrp="1"/>
          </p:cNvSpPr>
          <p:nvPr>
            <p:ph idx="1"/>
          </p:nvPr>
        </p:nvSpPr>
        <p:spPr>
          <a:xfrm>
            <a:off x="250825" y="1528309"/>
            <a:ext cx="8642350" cy="4824413"/>
          </a:xfrm>
        </p:spPr>
        <p:txBody>
          <a:bodyPr/>
          <a:lstStyle/>
          <a:p>
            <a:r>
              <a:rPr lang="vi-VN"/>
              <a:t>Bước 4: Tạo Database với tên “schooldb”</a:t>
            </a:r>
            <a:endParaRPr lang="en-US"/>
          </a:p>
          <a:p>
            <a:endParaRPr lang="en-US"/>
          </a:p>
        </p:txBody>
      </p:sp>
      <p:pic>
        <p:nvPicPr>
          <p:cNvPr id="13" name="Picture 12"/>
          <p:cNvPicPr/>
          <p:nvPr/>
        </p:nvPicPr>
        <p:blipFill rotWithShape="1">
          <a:blip r:embed="rId2"/>
          <a:srcRect b="37843"/>
          <a:stretch/>
        </p:blipFill>
        <p:spPr bwMode="auto">
          <a:xfrm>
            <a:off x="591004" y="2110492"/>
            <a:ext cx="5669190" cy="2195058"/>
          </a:xfrm>
          <a:prstGeom prst="rect">
            <a:avLst/>
          </a:prstGeom>
          <a:ln>
            <a:noFill/>
          </a:ln>
          <a:extLst>
            <a:ext uri="{53640926-AAD7-44D8-BBD7-CCE9431645EC}">
              <a14:shadowObscured xmlns:a14="http://schemas.microsoft.com/office/drawing/2010/main"/>
            </a:ext>
          </a:extLst>
        </p:spPr>
      </p:pic>
      <p:pic>
        <p:nvPicPr>
          <p:cNvPr id="14" name="Picture 13"/>
          <p:cNvPicPr/>
          <p:nvPr/>
        </p:nvPicPr>
        <p:blipFill>
          <a:blip r:embed="rId3"/>
          <a:stretch>
            <a:fillRect/>
          </a:stretch>
        </p:blipFill>
        <p:spPr>
          <a:xfrm>
            <a:off x="2959100" y="4579167"/>
            <a:ext cx="5727700" cy="1773555"/>
          </a:xfrm>
          <a:prstGeom prst="rect">
            <a:avLst/>
          </a:prstGeom>
        </p:spPr>
      </p:pic>
      <p:sp>
        <p:nvSpPr>
          <p:cNvPr id="15" name="TextBox 14"/>
          <p:cNvSpPr txBox="1"/>
          <p:nvPr/>
        </p:nvSpPr>
        <p:spPr>
          <a:xfrm>
            <a:off x="558800" y="5208814"/>
            <a:ext cx="2261507" cy="369332"/>
          </a:xfrm>
          <a:prstGeom prst="rect">
            <a:avLst/>
          </a:prstGeom>
          <a:noFill/>
        </p:spPr>
        <p:txBody>
          <a:bodyPr wrap="square" rtlCol="0">
            <a:spAutoFit/>
          </a:bodyPr>
          <a:lstStyle/>
          <a:p>
            <a:r>
              <a:rPr lang="en-US" smtClean="0"/>
              <a:t>Giao diện sau khi tạo.</a:t>
            </a:r>
            <a:endParaRPr lang="en-US"/>
          </a:p>
        </p:txBody>
      </p:sp>
    </p:spTree>
    <p:extLst>
      <p:ext uri="{BB962C8B-B14F-4D97-AF65-F5344CB8AC3E}">
        <p14:creationId xmlns:p14="http://schemas.microsoft.com/office/powerpoint/2010/main" val="21540001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diện cài đặt, khởi tạo data mới</a:t>
            </a:r>
          </a:p>
        </p:txBody>
      </p:sp>
      <p:sp>
        <p:nvSpPr>
          <p:cNvPr id="3" name="Content Placeholder 2"/>
          <p:cNvSpPr>
            <a:spLocks noGrp="1"/>
          </p:cNvSpPr>
          <p:nvPr>
            <p:ph idx="1"/>
          </p:nvPr>
        </p:nvSpPr>
        <p:spPr/>
        <p:txBody>
          <a:bodyPr/>
          <a:lstStyle/>
          <a:p>
            <a:r>
              <a:rPr lang="vi-VN"/>
              <a:t>Sau khi khởi động, truy cập uitwebapp.test chúng ta sẽ thấy được giao diện cài đặt như hình dưới.</a:t>
            </a:r>
            <a:endParaRPr lang="en-US"/>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36</a:t>
            </a:fld>
            <a:endParaRPr lang="ja-JP" altLang="en-US"/>
          </a:p>
        </p:txBody>
      </p:sp>
      <p:pic>
        <p:nvPicPr>
          <p:cNvPr id="11" name="Picture 10"/>
          <p:cNvPicPr/>
          <p:nvPr/>
        </p:nvPicPr>
        <p:blipFill>
          <a:blip r:embed="rId2"/>
          <a:stretch>
            <a:fillRect/>
          </a:stretch>
        </p:blipFill>
        <p:spPr>
          <a:xfrm>
            <a:off x="1467860" y="2594972"/>
            <a:ext cx="6410757" cy="3279356"/>
          </a:xfrm>
          <a:prstGeom prst="rect">
            <a:avLst/>
          </a:prstGeom>
        </p:spPr>
      </p:pic>
    </p:spTree>
    <p:extLst>
      <p:ext uri="{BB962C8B-B14F-4D97-AF65-F5344CB8AC3E}">
        <p14:creationId xmlns:p14="http://schemas.microsoft.com/office/powerpoint/2010/main" val="40318220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diện cài đặt, khởi tạo data mới</a:t>
            </a:r>
          </a:p>
        </p:txBody>
      </p:sp>
      <p:sp>
        <p:nvSpPr>
          <p:cNvPr id="3" name="Content Placeholder 2"/>
          <p:cNvSpPr>
            <a:spLocks noGrp="1"/>
          </p:cNvSpPr>
          <p:nvPr>
            <p:ph idx="1"/>
          </p:nvPr>
        </p:nvSpPr>
        <p:spPr>
          <a:xfrm>
            <a:off x="250825" y="1412875"/>
            <a:ext cx="8435975" cy="979343"/>
          </a:xfrm>
        </p:spPr>
        <p:txBody>
          <a:bodyPr/>
          <a:lstStyle/>
          <a:p>
            <a:r>
              <a:rPr lang="en-US" smtClean="0"/>
              <a:t>Sau khi cài đặt xong, chúng ta tạo email và password để đăng nhập.</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37</a:t>
            </a:fld>
            <a:endParaRPr lang="ja-JP" altLang="en-US"/>
          </a:p>
        </p:txBody>
      </p:sp>
      <p:pic>
        <p:nvPicPr>
          <p:cNvPr id="7" name="Picture 6"/>
          <p:cNvPicPr/>
          <p:nvPr/>
        </p:nvPicPr>
        <p:blipFill>
          <a:blip r:embed="rId2"/>
          <a:stretch>
            <a:fillRect/>
          </a:stretch>
        </p:blipFill>
        <p:spPr>
          <a:xfrm>
            <a:off x="1448088" y="2824018"/>
            <a:ext cx="6476711" cy="3110511"/>
          </a:xfrm>
          <a:prstGeom prst="rect">
            <a:avLst/>
          </a:prstGeom>
        </p:spPr>
      </p:pic>
    </p:spTree>
    <p:extLst>
      <p:ext uri="{BB962C8B-B14F-4D97-AF65-F5344CB8AC3E}">
        <p14:creationId xmlns:p14="http://schemas.microsoft.com/office/powerpoint/2010/main" val="329814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diện cài đặt, khởi tạo data mới</a:t>
            </a:r>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38</a:t>
            </a:fld>
            <a:endParaRPr lang="ja-JP" altLang="en-US"/>
          </a:p>
        </p:txBody>
      </p:sp>
      <p:sp>
        <p:nvSpPr>
          <p:cNvPr id="3" name="Content Placeholder 2"/>
          <p:cNvSpPr>
            <a:spLocks noGrp="1"/>
          </p:cNvSpPr>
          <p:nvPr>
            <p:ph idx="1"/>
          </p:nvPr>
        </p:nvSpPr>
        <p:spPr>
          <a:xfrm>
            <a:off x="250825" y="1412876"/>
            <a:ext cx="8523720" cy="899392"/>
          </a:xfrm>
        </p:spPr>
        <p:txBody>
          <a:bodyPr/>
          <a:lstStyle/>
          <a:p>
            <a:r>
              <a:rPr lang="en-US" smtClean="0"/>
              <a:t>Tiếp đó, chúng ta login vào với email và password đã tạo.</a:t>
            </a:r>
            <a:endParaRPr lang="en-US"/>
          </a:p>
        </p:txBody>
      </p:sp>
      <p:pic>
        <p:nvPicPr>
          <p:cNvPr id="10" name="Picture 9"/>
          <p:cNvPicPr/>
          <p:nvPr/>
        </p:nvPicPr>
        <p:blipFill>
          <a:blip r:embed="rId2"/>
          <a:stretch>
            <a:fillRect/>
          </a:stretch>
        </p:blipFill>
        <p:spPr>
          <a:xfrm>
            <a:off x="1408689" y="2744069"/>
            <a:ext cx="6368329" cy="3119526"/>
          </a:xfrm>
          <a:prstGeom prst="rect">
            <a:avLst/>
          </a:prstGeom>
        </p:spPr>
      </p:pic>
    </p:spTree>
    <p:extLst>
      <p:ext uri="{BB962C8B-B14F-4D97-AF65-F5344CB8AC3E}">
        <p14:creationId xmlns:p14="http://schemas.microsoft.com/office/powerpoint/2010/main" val="3423439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Giao diện dashboard: admin</a:t>
            </a:r>
            <a:endParaRPr lang="en-US"/>
          </a:p>
        </p:txBody>
      </p:sp>
      <p:sp>
        <p:nvSpPr>
          <p:cNvPr id="3" name="Content Placeholder 2"/>
          <p:cNvSpPr>
            <a:spLocks noGrp="1"/>
          </p:cNvSpPr>
          <p:nvPr>
            <p:ph idx="1"/>
          </p:nvPr>
        </p:nvSpPr>
        <p:spPr>
          <a:xfrm>
            <a:off x="250825" y="1412875"/>
            <a:ext cx="8435975" cy="914689"/>
          </a:xfrm>
        </p:spPr>
        <p:txBody>
          <a:bodyPr/>
          <a:lstStyle/>
          <a:p>
            <a:r>
              <a:rPr lang="en-US" smtClean="0"/>
              <a:t>Giao diện của admin có các chức năng tương ứng với phần thiết kế. </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39</a:t>
            </a:fld>
            <a:endParaRPr lang="ja-JP" altLang="en-US"/>
          </a:p>
        </p:txBody>
      </p:sp>
      <p:pic>
        <p:nvPicPr>
          <p:cNvPr id="7" name="Picture 6"/>
          <p:cNvPicPr>
            <a:picLocks noChangeAspect="1"/>
          </p:cNvPicPr>
          <p:nvPr/>
        </p:nvPicPr>
        <p:blipFill>
          <a:blip r:embed="rId2"/>
          <a:stretch>
            <a:fillRect/>
          </a:stretch>
        </p:blipFill>
        <p:spPr>
          <a:xfrm>
            <a:off x="593725" y="2535959"/>
            <a:ext cx="1476375" cy="3467100"/>
          </a:xfrm>
          <a:prstGeom prst="rect">
            <a:avLst/>
          </a:prstGeom>
        </p:spPr>
      </p:pic>
      <p:pic>
        <p:nvPicPr>
          <p:cNvPr id="8" name="Picture 7"/>
          <p:cNvPicPr/>
          <p:nvPr/>
        </p:nvPicPr>
        <p:blipFill>
          <a:blip r:embed="rId3"/>
          <a:stretch>
            <a:fillRect/>
          </a:stretch>
        </p:blipFill>
        <p:spPr>
          <a:xfrm>
            <a:off x="2384425" y="2456728"/>
            <a:ext cx="6175087" cy="3790950"/>
          </a:xfrm>
          <a:prstGeom prst="rect">
            <a:avLst/>
          </a:prstGeom>
        </p:spPr>
      </p:pic>
    </p:spTree>
    <p:extLst>
      <p:ext uri="{BB962C8B-B14F-4D97-AF65-F5344CB8AC3E}">
        <p14:creationId xmlns:p14="http://schemas.microsoft.com/office/powerpoint/2010/main" val="1900465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Tóm tắt sơ lược: giới thiệu bài toán</a:t>
            </a:r>
          </a:p>
        </p:txBody>
      </p:sp>
      <p:sp>
        <p:nvSpPr>
          <p:cNvPr id="3" name="Content Placeholder 2"/>
          <p:cNvSpPr>
            <a:spLocks noGrp="1"/>
          </p:cNvSpPr>
          <p:nvPr>
            <p:ph idx="1"/>
          </p:nvPr>
        </p:nvSpPr>
        <p:spPr/>
        <p:txBody>
          <a:bodyPr/>
          <a:lstStyle/>
          <a:p>
            <a:r>
              <a:rPr lang="en-US" smtClean="0"/>
              <a:t>Một mô hình lớp học theo hướng hybrid. Hệ thống giúp hỗ trợ người dạy kiểm soát các yếu tố trong lớp học, tạo nên môi trường học thân thiện và hiện đại với học sinh/sinh viên.</a:t>
            </a:r>
          </a:p>
          <a:p>
            <a:r>
              <a:rPr lang="en-US" smtClean="0"/>
              <a:t>Hệ thống được xây dựng nhằm đáp ứng 4 mục tiêu gồm:</a:t>
            </a:r>
          </a:p>
          <a:p>
            <a:pPr>
              <a:buFont typeface="Wingdings" panose="05000000000000000000" pitchFamily="2" charset="2"/>
              <a:buChar char="Ø"/>
            </a:pPr>
            <a:r>
              <a:rPr lang="en-US" smtClean="0"/>
              <a:t>Hỗ trợ kiểm soát lớp học.</a:t>
            </a:r>
          </a:p>
          <a:p>
            <a:pPr>
              <a:buFont typeface="Wingdings" panose="05000000000000000000" pitchFamily="2" charset="2"/>
              <a:buChar char="Ø"/>
            </a:pPr>
            <a:r>
              <a:rPr lang="en-US" smtClean="0"/>
              <a:t>Thống kê số lượng học viên theo từng lớp học.</a:t>
            </a:r>
          </a:p>
          <a:p>
            <a:pPr>
              <a:buFont typeface="Wingdings" panose="05000000000000000000" pitchFamily="2" charset="2"/>
              <a:buChar char="Ø"/>
            </a:pPr>
            <a:r>
              <a:rPr lang="en-US" smtClean="0"/>
              <a:t>Cung cấp một website/app làm nơi cung cấp tài liệu và là forum hỏi đáp.</a:t>
            </a:r>
          </a:p>
          <a:p>
            <a:pPr>
              <a:buFont typeface="Wingdings" panose="05000000000000000000" pitchFamily="2" charset="2"/>
              <a:buChar char="Ø"/>
            </a:pPr>
            <a:r>
              <a:rPr lang="en-US" smtClean="0"/>
              <a:t>Một kênh liên lạc giữa nhà trường và phụ huynh.</a:t>
            </a:r>
          </a:p>
          <a:p>
            <a:pPr>
              <a:buFont typeface="Wingdings" panose="05000000000000000000" pitchFamily="2" charset="2"/>
              <a:buChar char="Ø"/>
            </a:pPr>
            <a:endParaRPr lang="en-US"/>
          </a:p>
          <a:p>
            <a:pPr marL="0" indent="0">
              <a:buNone/>
            </a:pP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4</a:t>
            </a:fld>
            <a:endParaRPr lang="ja-JP" altLang="en-US"/>
          </a:p>
        </p:txBody>
      </p:sp>
    </p:spTree>
    <p:extLst>
      <p:ext uri="{BB962C8B-B14F-4D97-AF65-F5344CB8AC3E}">
        <p14:creationId xmlns:p14="http://schemas.microsoft.com/office/powerpoint/2010/main" val="2082143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Giao diện admin: quản lý thiết bị</a:t>
            </a:r>
            <a:endParaRPr lang="en-US"/>
          </a:p>
        </p:txBody>
      </p:sp>
      <p:sp>
        <p:nvSpPr>
          <p:cNvPr id="3" name="Content Placeholder 2"/>
          <p:cNvSpPr>
            <a:spLocks noGrp="1"/>
          </p:cNvSpPr>
          <p:nvPr>
            <p:ph idx="1"/>
          </p:nvPr>
        </p:nvSpPr>
        <p:spPr>
          <a:xfrm>
            <a:off x="250825" y="1412876"/>
            <a:ext cx="8642350" cy="1053234"/>
          </a:xfrm>
        </p:spPr>
        <p:txBody>
          <a:bodyPr/>
          <a:lstStyle/>
          <a:p>
            <a:r>
              <a:rPr lang="vi-VN" sz="2000"/>
              <a:t>Chức năng: Hiển thị thông tin tổng số thiết bị trong phòng, thực hiện </a:t>
            </a:r>
            <a:r>
              <a:rPr lang="vi-VN" sz="2000" smtClean="0"/>
              <a:t>bật/tắt </a:t>
            </a:r>
            <a:r>
              <a:rPr lang="vi-VN" sz="2000"/>
              <a:t>quạt bằng nút bấm. Thông tin sẽ được </a:t>
            </a:r>
            <a:r>
              <a:rPr lang="en-US" sz="2000" smtClean="0"/>
              <a:t>truyền xuống Jetson nano để</a:t>
            </a:r>
            <a:r>
              <a:rPr lang="vi-VN" sz="2000" smtClean="0"/>
              <a:t> </a:t>
            </a:r>
            <a:r>
              <a:rPr lang="vi-VN" sz="2000"/>
              <a:t>điều khiển thiết </a:t>
            </a:r>
            <a:r>
              <a:rPr lang="vi-VN" sz="2000" smtClean="0"/>
              <a:t>bị</a:t>
            </a:r>
            <a:r>
              <a:rPr lang="en-US" sz="2000"/>
              <a:t> </a:t>
            </a:r>
            <a:r>
              <a:rPr lang="en-US" sz="2000" smtClean="0"/>
              <a:t>(tự động đối với đèn và thủ công với quạt)</a:t>
            </a:r>
            <a:endParaRPr lang="en-US" sz="2000"/>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40</a:t>
            </a:fld>
            <a:endParaRPr lang="ja-JP" altLang="en-US"/>
          </a:p>
        </p:txBody>
      </p:sp>
      <p:pic>
        <p:nvPicPr>
          <p:cNvPr id="7" name="Picture 6"/>
          <p:cNvPicPr/>
          <p:nvPr/>
        </p:nvPicPr>
        <p:blipFill>
          <a:blip r:embed="rId2"/>
          <a:stretch>
            <a:fillRect/>
          </a:stretch>
        </p:blipFill>
        <p:spPr>
          <a:xfrm>
            <a:off x="1163493" y="2696239"/>
            <a:ext cx="6373380" cy="3455179"/>
          </a:xfrm>
          <a:prstGeom prst="rect">
            <a:avLst/>
          </a:prstGeom>
        </p:spPr>
      </p:pic>
    </p:spTree>
    <p:extLst>
      <p:ext uri="{BB962C8B-B14F-4D97-AF65-F5344CB8AC3E}">
        <p14:creationId xmlns:p14="http://schemas.microsoft.com/office/powerpoint/2010/main" val="18097844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Giao diện điểm danh hàng ngày</a:t>
            </a:r>
            <a:endParaRPr lang="en-US"/>
          </a:p>
        </p:txBody>
      </p:sp>
      <p:sp>
        <p:nvSpPr>
          <p:cNvPr id="3" name="Content Placeholder 2"/>
          <p:cNvSpPr>
            <a:spLocks noGrp="1"/>
          </p:cNvSpPr>
          <p:nvPr>
            <p:ph idx="1"/>
          </p:nvPr>
        </p:nvSpPr>
        <p:spPr>
          <a:xfrm>
            <a:off x="250825" y="1412876"/>
            <a:ext cx="8514484" cy="1515051"/>
          </a:xfrm>
        </p:spPr>
        <p:txBody>
          <a:bodyPr/>
          <a:lstStyle/>
          <a:p>
            <a:r>
              <a:rPr lang="vi-VN" sz="2000"/>
              <a:t>Quản lý điểm danh của từng học sinh trong lớp học, xuất bản báo cáo điểm danh</a:t>
            </a:r>
            <a:endParaRPr lang="en-US" sz="2000"/>
          </a:p>
          <a:p>
            <a:r>
              <a:rPr lang="vi-VN" sz="2000"/>
              <a:t>Chọn lớp học, học phần và sau đó bấm “Quản lý điểm danh” hệ thống sẽ tự động đưa ra thông tin điểm danh của lớp đó. </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41</a:t>
            </a:fld>
            <a:endParaRPr lang="ja-JP" altLang="en-US"/>
          </a:p>
        </p:txBody>
      </p:sp>
      <p:pic>
        <p:nvPicPr>
          <p:cNvPr id="7" name="Picture 6"/>
          <p:cNvPicPr/>
          <p:nvPr/>
        </p:nvPicPr>
        <p:blipFill>
          <a:blip r:embed="rId2"/>
          <a:stretch>
            <a:fillRect/>
          </a:stretch>
        </p:blipFill>
        <p:spPr>
          <a:xfrm>
            <a:off x="978476" y="3101888"/>
            <a:ext cx="7343487" cy="2951769"/>
          </a:xfrm>
          <a:prstGeom prst="rect">
            <a:avLst/>
          </a:prstGeom>
        </p:spPr>
      </p:pic>
    </p:spTree>
    <p:extLst>
      <p:ext uri="{BB962C8B-B14F-4D97-AF65-F5344CB8AC3E}">
        <p14:creationId xmlns:p14="http://schemas.microsoft.com/office/powerpoint/2010/main" val="20174059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diện điểm danh hàng ngày</a:t>
            </a:r>
          </a:p>
        </p:txBody>
      </p:sp>
      <p:sp>
        <p:nvSpPr>
          <p:cNvPr id="3" name="Content Placeholder 2"/>
          <p:cNvSpPr>
            <a:spLocks noGrp="1"/>
          </p:cNvSpPr>
          <p:nvPr>
            <p:ph idx="1"/>
          </p:nvPr>
        </p:nvSpPr>
        <p:spPr>
          <a:xfrm>
            <a:off x="250825" y="1412876"/>
            <a:ext cx="8435975" cy="1358034"/>
          </a:xfrm>
        </p:spPr>
        <p:txBody>
          <a:bodyPr/>
          <a:lstStyle/>
          <a:p>
            <a:r>
              <a:rPr lang="vi-VN"/>
              <a:t>Sau khi chọn lớp, học phần, ngày và bấm nút “Show Report” hệ thống sẽ tự động hiển thị thông tin học sinh đã điểm danh. </a:t>
            </a:r>
            <a:endParaRPr lang="en-US"/>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42</a:t>
            </a:fld>
            <a:endParaRPr lang="ja-JP" altLang="en-US"/>
          </a:p>
        </p:txBody>
      </p:sp>
      <p:pic>
        <p:nvPicPr>
          <p:cNvPr id="7" name="Picture 6"/>
          <p:cNvPicPr/>
          <p:nvPr/>
        </p:nvPicPr>
        <p:blipFill>
          <a:blip r:embed="rId2"/>
          <a:stretch>
            <a:fillRect/>
          </a:stretch>
        </p:blipFill>
        <p:spPr>
          <a:xfrm>
            <a:off x="913317" y="3048058"/>
            <a:ext cx="7315777" cy="3038706"/>
          </a:xfrm>
          <a:prstGeom prst="rect">
            <a:avLst/>
          </a:prstGeom>
        </p:spPr>
      </p:pic>
    </p:spTree>
    <p:extLst>
      <p:ext uri="{BB962C8B-B14F-4D97-AF65-F5344CB8AC3E}">
        <p14:creationId xmlns:p14="http://schemas.microsoft.com/office/powerpoint/2010/main" val="18557149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diện điểm danh hàng ngày</a:t>
            </a:r>
          </a:p>
        </p:txBody>
      </p:sp>
      <p:sp>
        <p:nvSpPr>
          <p:cNvPr id="3" name="Content Placeholder 2"/>
          <p:cNvSpPr>
            <a:spLocks noGrp="1"/>
          </p:cNvSpPr>
          <p:nvPr>
            <p:ph idx="1"/>
          </p:nvPr>
        </p:nvSpPr>
        <p:spPr>
          <a:xfrm>
            <a:off x="250825" y="1412876"/>
            <a:ext cx="8542193" cy="1450398"/>
          </a:xfrm>
        </p:spPr>
        <p:txBody>
          <a:bodyPr/>
          <a:lstStyle/>
          <a:p>
            <a:r>
              <a:rPr lang="vi-VN"/>
              <a:t>Khi bấm nút “print attendance sheet”, hệ thống sẽ tạo một trang web hiển thị thông tin điểm danh của lớp đó trong </a:t>
            </a:r>
            <a:r>
              <a:rPr lang="vi-VN" smtClean="0"/>
              <a:t>tháng</a:t>
            </a:r>
            <a:r>
              <a:rPr lang="en-US" smtClean="0"/>
              <a:t>.</a:t>
            </a:r>
            <a:endParaRPr lang="en-US"/>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43</a:t>
            </a:fld>
            <a:endParaRPr lang="ja-JP" altLang="en-US"/>
          </a:p>
        </p:txBody>
      </p:sp>
      <p:pic>
        <p:nvPicPr>
          <p:cNvPr id="7" name="Picture 6"/>
          <p:cNvPicPr/>
          <p:nvPr/>
        </p:nvPicPr>
        <p:blipFill>
          <a:blip r:embed="rId2"/>
          <a:stretch>
            <a:fillRect/>
          </a:stretch>
        </p:blipFill>
        <p:spPr>
          <a:xfrm>
            <a:off x="988001" y="3219477"/>
            <a:ext cx="7029161" cy="2845897"/>
          </a:xfrm>
          <a:prstGeom prst="rect">
            <a:avLst/>
          </a:prstGeom>
        </p:spPr>
      </p:pic>
    </p:spTree>
    <p:extLst>
      <p:ext uri="{BB962C8B-B14F-4D97-AF65-F5344CB8AC3E}">
        <p14:creationId xmlns:p14="http://schemas.microsoft.com/office/powerpoint/2010/main" val="24623872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Giao diện teacher</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44</a:t>
            </a:fld>
            <a:endParaRPr lang="ja-JP" altLang="en-US"/>
          </a:p>
        </p:txBody>
      </p:sp>
      <p:pic>
        <p:nvPicPr>
          <p:cNvPr id="7" name="Content Placeholder 6"/>
          <p:cNvPicPr>
            <a:picLocks noGrp="1"/>
          </p:cNvPicPr>
          <p:nvPr>
            <p:ph idx="1"/>
          </p:nvPr>
        </p:nvPicPr>
        <p:blipFill>
          <a:blip r:embed="rId2"/>
          <a:stretch>
            <a:fillRect/>
          </a:stretch>
        </p:blipFill>
        <p:spPr>
          <a:xfrm>
            <a:off x="2152073" y="1779555"/>
            <a:ext cx="6741102" cy="4242554"/>
          </a:xfrm>
          <a:prstGeom prst="rect">
            <a:avLst/>
          </a:prstGeom>
        </p:spPr>
      </p:pic>
      <p:pic>
        <p:nvPicPr>
          <p:cNvPr id="8" name="Picture 7"/>
          <p:cNvPicPr>
            <a:picLocks noChangeAspect="1"/>
          </p:cNvPicPr>
          <p:nvPr/>
        </p:nvPicPr>
        <p:blipFill>
          <a:blip r:embed="rId3"/>
          <a:stretch>
            <a:fillRect/>
          </a:stretch>
        </p:blipFill>
        <p:spPr>
          <a:xfrm>
            <a:off x="533400" y="2548370"/>
            <a:ext cx="1228725" cy="3257550"/>
          </a:xfrm>
          <a:prstGeom prst="rect">
            <a:avLst/>
          </a:prstGeom>
        </p:spPr>
      </p:pic>
    </p:spTree>
    <p:extLst>
      <p:ext uri="{BB962C8B-B14F-4D97-AF65-F5344CB8AC3E}">
        <p14:creationId xmlns:p14="http://schemas.microsoft.com/office/powerpoint/2010/main" val="7959437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diện </a:t>
            </a:r>
            <a:r>
              <a:rPr lang="en-US" smtClean="0"/>
              <a:t>teacher: Các chức năng chính</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45</a:t>
            </a:fld>
            <a:endParaRPr lang="ja-JP" alt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1627332" y="1237673"/>
            <a:ext cx="4757593" cy="5575877"/>
          </a:xfrm>
          <a:prstGeom prst="rect">
            <a:avLst/>
          </a:prstGeom>
          <a:noFill/>
          <a:ln>
            <a:noFill/>
          </a:ln>
        </p:spPr>
      </p:pic>
    </p:spTree>
    <p:extLst>
      <p:ext uri="{BB962C8B-B14F-4D97-AF65-F5344CB8AC3E}">
        <p14:creationId xmlns:p14="http://schemas.microsoft.com/office/powerpoint/2010/main" val="239476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Giao diện student</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46</a:t>
            </a:fld>
            <a:endParaRPr lang="ja-JP" altLang="en-US"/>
          </a:p>
        </p:txBody>
      </p:sp>
      <p:pic>
        <p:nvPicPr>
          <p:cNvPr id="7" name="Content Placeholder 6"/>
          <p:cNvPicPr>
            <a:picLocks noGrp="1"/>
          </p:cNvPicPr>
          <p:nvPr>
            <p:ph idx="1"/>
          </p:nvPr>
        </p:nvPicPr>
        <p:blipFill>
          <a:blip r:embed="rId2"/>
          <a:stretch>
            <a:fillRect/>
          </a:stretch>
        </p:blipFill>
        <p:spPr>
          <a:xfrm>
            <a:off x="2032000" y="1989870"/>
            <a:ext cx="6654800" cy="3838275"/>
          </a:xfrm>
          <a:prstGeom prst="rect">
            <a:avLst/>
          </a:prstGeom>
        </p:spPr>
      </p:pic>
      <p:pic>
        <p:nvPicPr>
          <p:cNvPr id="8" name="Picture 7"/>
          <p:cNvPicPr>
            <a:picLocks noChangeAspect="1"/>
          </p:cNvPicPr>
          <p:nvPr/>
        </p:nvPicPr>
        <p:blipFill>
          <a:blip r:embed="rId3"/>
          <a:stretch>
            <a:fillRect/>
          </a:stretch>
        </p:blipFill>
        <p:spPr>
          <a:xfrm>
            <a:off x="703262" y="2913062"/>
            <a:ext cx="1228725" cy="2657475"/>
          </a:xfrm>
          <a:prstGeom prst="rect">
            <a:avLst/>
          </a:prstGeom>
        </p:spPr>
      </p:pic>
    </p:spTree>
    <p:extLst>
      <p:ext uri="{BB962C8B-B14F-4D97-AF65-F5344CB8AC3E}">
        <p14:creationId xmlns:p14="http://schemas.microsoft.com/office/powerpoint/2010/main" val="21126230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diện </a:t>
            </a:r>
            <a:r>
              <a:rPr lang="en-US" smtClean="0"/>
              <a:t>student: các chức năng chính</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47</a:t>
            </a:fld>
            <a:endParaRPr lang="ja-JP" alt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2113540" y="1272540"/>
            <a:ext cx="4676775" cy="5252085"/>
          </a:xfrm>
          <a:prstGeom prst="rect">
            <a:avLst/>
          </a:prstGeom>
          <a:noFill/>
          <a:ln>
            <a:noFill/>
          </a:ln>
        </p:spPr>
      </p:pic>
    </p:spTree>
    <p:extLst>
      <p:ext uri="{BB962C8B-B14F-4D97-AF65-F5344CB8AC3E}">
        <p14:creationId xmlns:p14="http://schemas.microsoft.com/office/powerpoint/2010/main" val="38030129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Giao diện parent</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48</a:t>
            </a:fld>
            <a:endParaRPr lang="ja-JP" altLang="en-US"/>
          </a:p>
        </p:txBody>
      </p:sp>
      <p:pic>
        <p:nvPicPr>
          <p:cNvPr id="7" name="Content Placeholder 6"/>
          <p:cNvPicPr>
            <a:picLocks noGrp="1"/>
          </p:cNvPicPr>
          <p:nvPr>
            <p:ph idx="1"/>
          </p:nvPr>
        </p:nvPicPr>
        <p:blipFill>
          <a:blip r:embed="rId2"/>
          <a:stretch>
            <a:fillRect/>
          </a:stretch>
        </p:blipFill>
        <p:spPr>
          <a:xfrm>
            <a:off x="1681018" y="1795924"/>
            <a:ext cx="7212157" cy="4013749"/>
          </a:xfrm>
          <a:prstGeom prst="rect">
            <a:avLst/>
          </a:prstGeom>
        </p:spPr>
      </p:pic>
      <p:pic>
        <p:nvPicPr>
          <p:cNvPr id="8" name="Picture 7"/>
          <p:cNvPicPr>
            <a:picLocks noChangeAspect="1"/>
          </p:cNvPicPr>
          <p:nvPr/>
        </p:nvPicPr>
        <p:blipFill>
          <a:blip r:embed="rId3"/>
          <a:stretch>
            <a:fillRect/>
          </a:stretch>
        </p:blipFill>
        <p:spPr>
          <a:xfrm>
            <a:off x="250825" y="3122467"/>
            <a:ext cx="1266825" cy="1943100"/>
          </a:xfrm>
          <a:prstGeom prst="rect">
            <a:avLst/>
          </a:prstGeom>
        </p:spPr>
      </p:pic>
    </p:spTree>
    <p:extLst>
      <p:ext uri="{BB962C8B-B14F-4D97-AF65-F5344CB8AC3E}">
        <p14:creationId xmlns:p14="http://schemas.microsoft.com/office/powerpoint/2010/main" val="23040747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Giao diện </a:t>
            </a:r>
            <a:r>
              <a:rPr lang="en-US" smtClean="0"/>
              <a:t>parent: các chức năng chính</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49</a:t>
            </a:fld>
            <a:endParaRPr lang="ja-JP" altLang="en-US"/>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1840200" y="1447482"/>
            <a:ext cx="5038725" cy="4610735"/>
          </a:xfrm>
          <a:prstGeom prst="rect">
            <a:avLst/>
          </a:prstGeom>
          <a:noFill/>
          <a:ln>
            <a:noFill/>
          </a:ln>
        </p:spPr>
      </p:pic>
    </p:spTree>
    <p:extLst>
      <p:ext uri="{BB962C8B-B14F-4D97-AF65-F5344CB8AC3E}">
        <p14:creationId xmlns:p14="http://schemas.microsoft.com/office/powerpoint/2010/main" val="40685391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t>
            </a:r>
            <a:r>
              <a:rPr lang="en-US" smtClean="0"/>
              <a:t>iới </a:t>
            </a:r>
            <a:r>
              <a:rPr lang="en-US"/>
              <a:t>thiệu bài toán</a:t>
            </a:r>
          </a:p>
        </p:txBody>
      </p:sp>
      <p:sp>
        <p:nvSpPr>
          <p:cNvPr id="3" name="Content Placeholder 2"/>
          <p:cNvSpPr>
            <a:spLocks noGrp="1"/>
          </p:cNvSpPr>
          <p:nvPr>
            <p:ph idx="1"/>
          </p:nvPr>
        </p:nvSpPr>
        <p:spPr/>
        <p:txBody>
          <a:bodyPr/>
          <a:lstStyle/>
          <a:p>
            <a:r>
              <a:rPr lang="en-US" smtClean="0"/>
              <a:t>Để đáp ứng 4 tiêu chí trên thì nhóm đã quyết định xây dựng một hệ thống là sự kết hợp giữa phần cứng – các thiết bị ngoại vi và phần mềm – website. </a:t>
            </a:r>
          </a:p>
          <a:p>
            <a:r>
              <a:rPr lang="en-US" smtClean="0"/>
              <a:t>Các thiết bị ngoại vi sẽ thu thập dữ liệu từ con người và môi trường, từ đó truyền tải thông tin lên website hiển thị cho người kiểm soát.</a:t>
            </a:r>
          </a:p>
          <a:p>
            <a:r>
              <a:rPr lang="en-US" smtClean="0"/>
              <a:t>Website sẽ giúp học viên và giáo viên dễ dàng kiểm soát các thông tin về lớp học và tài liệu học tập. Ngoài ra còn giúp dễ dàng kiểm tra và cập nhật thông tin người dùng. Đây cũng là kênh liên lạc giữa phụ huynh và nhà trường.</a:t>
            </a:r>
          </a:p>
          <a:p>
            <a:pPr marL="0" indent="0">
              <a:buNone/>
            </a:pP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5</a:t>
            </a:fld>
            <a:endParaRPr lang="ja-JP" altLang="en-US"/>
          </a:p>
        </p:txBody>
      </p:sp>
    </p:spTree>
    <p:extLst>
      <p:ext uri="{BB962C8B-B14F-4D97-AF65-F5344CB8AC3E}">
        <p14:creationId xmlns:p14="http://schemas.microsoft.com/office/powerpoint/2010/main" val="1717512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Kiểm thử </a:t>
            </a:r>
            <a:endParaRPr lang="en-US"/>
          </a:p>
        </p:txBody>
      </p:sp>
      <p:sp>
        <p:nvSpPr>
          <p:cNvPr id="3" name="Content Placeholder 2"/>
          <p:cNvSpPr>
            <a:spLocks noGrp="1"/>
          </p:cNvSpPr>
          <p:nvPr>
            <p:ph idx="1"/>
          </p:nvPr>
        </p:nvSpPr>
        <p:spPr/>
        <p:txBody>
          <a:bodyPr/>
          <a:lstStyle/>
          <a:p>
            <a:r>
              <a:rPr lang="en-US" smtClean="0"/>
              <a:t>Đối với phần kiểm thử, nhóm sẽ test 3 thành phần theo thứ tự là phần cứng, phần mềm và hệ thống.</a:t>
            </a:r>
          </a:p>
          <a:p>
            <a:r>
              <a:rPr lang="en-US" smtClean="0"/>
              <a:t>Mỗi phần sẽ kiểm tra các tiêu chí gồm: hiệu suất, khả năng truy cập, độ ổn định là các tiêu chí chính, các tiêu chí phụ là về độ bảo mật, thương mại…</a:t>
            </a:r>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50</a:t>
            </a:fld>
            <a:endParaRPr lang="ja-JP" altLang="en-US"/>
          </a:p>
        </p:txBody>
      </p:sp>
    </p:spTree>
    <p:extLst>
      <p:ext uri="{BB962C8B-B14F-4D97-AF65-F5344CB8AC3E}">
        <p14:creationId xmlns:p14="http://schemas.microsoft.com/office/powerpoint/2010/main" val="25167865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Kiểm thử: phần cứng</a:t>
            </a:r>
            <a:endParaRPr lang="en-US"/>
          </a:p>
        </p:txBody>
      </p:sp>
      <p:sp>
        <p:nvSpPr>
          <p:cNvPr id="3" name="Content Placeholder 2"/>
          <p:cNvSpPr>
            <a:spLocks noGrp="1"/>
          </p:cNvSpPr>
          <p:nvPr>
            <p:ph idx="1"/>
          </p:nvPr>
        </p:nvSpPr>
        <p:spPr/>
        <p:txBody>
          <a:bodyPr/>
          <a:lstStyle/>
          <a:p>
            <a:r>
              <a:rPr lang="en-US" smtClean="0"/>
              <a:t>Đối với phần cứng, nhóm sẽ chạy kiểm tra jetson nano để kiểm tra các thông số khi chạy các demo của phần mềm bên thứ ba về nhận diện khuôn mặt nhằm lấy các thông số về tốc độ nhận diện, số mô hình trong một khung hình…</a:t>
            </a:r>
          </a:p>
          <a:p>
            <a:r>
              <a:rPr lang="en-US" smtClean="0"/>
              <a:t>Phần mềm thứ ba là jetpack 5.0. Phần mềm bao gồm các demo để kiểm tra benchmark của jetson nano.</a:t>
            </a:r>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51</a:t>
            </a:fld>
            <a:endParaRPr lang="ja-JP" altLang="en-US"/>
          </a:p>
        </p:txBody>
      </p:sp>
    </p:spTree>
    <p:extLst>
      <p:ext uri="{BB962C8B-B14F-4D97-AF65-F5344CB8AC3E}">
        <p14:creationId xmlns:p14="http://schemas.microsoft.com/office/powerpoint/2010/main" val="2903724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Kiểm thử: phần cứng</a:t>
            </a:r>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52</a:t>
            </a:fld>
            <a:endParaRPr lang="ja-JP" altLang="en-US"/>
          </a:p>
        </p:txBody>
      </p:sp>
      <p:pic>
        <p:nvPicPr>
          <p:cNvPr id="9" name="Picture 8"/>
          <p:cNvPicPr>
            <a:picLocks noChangeAspect="1"/>
          </p:cNvPicPr>
          <p:nvPr/>
        </p:nvPicPr>
        <p:blipFill>
          <a:blip r:embed="rId2"/>
          <a:stretch>
            <a:fillRect/>
          </a:stretch>
        </p:blipFill>
        <p:spPr>
          <a:xfrm>
            <a:off x="1503050" y="1948728"/>
            <a:ext cx="6136311" cy="3608243"/>
          </a:xfrm>
          <a:prstGeom prst="rect">
            <a:avLst/>
          </a:prstGeom>
        </p:spPr>
      </p:pic>
    </p:spTree>
    <p:extLst>
      <p:ext uri="{BB962C8B-B14F-4D97-AF65-F5344CB8AC3E}">
        <p14:creationId xmlns:p14="http://schemas.microsoft.com/office/powerpoint/2010/main" val="1485408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Kiểm thử: phần mềm face detection</a:t>
            </a:r>
            <a:endParaRPr lang="en-US"/>
          </a:p>
        </p:txBody>
      </p:sp>
      <p:sp>
        <p:nvSpPr>
          <p:cNvPr id="3" name="Content Placeholder 2"/>
          <p:cNvSpPr>
            <a:spLocks noGrp="1"/>
          </p:cNvSpPr>
          <p:nvPr>
            <p:ph idx="1"/>
          </p:nvPr>
        </p:nvSpPr>
        <p:spPr/>
        <p:txBody>
          <a:bodyPr/>
          <a:lstStyle/>
          <a:p>
            <a:r>
              <a:rPr lang="en-US" smtClean="0"/>
              <a:t>Đối với phần mềm face detection, để kiểm tra, nhóm sẽ cho 80 khuôn mặt của 40 người chia đều hai tập tin.</a:t>
            </a:r>
          </a:p>
          <a:p>
            <a:r>
              <a:rPr lang="en-US" smtClean="0"/>
              <a:t>Một tập tin sẽ cho nhận diện trên google colab nhằm thu thập các thông tin về tốc độ nhận diện, độ chính xác…</a:t>
            </a:r>
          </a:p>
          <a:p>
            <a:r>
              <a:rPr lang="en-US" smtClean="0"/>
              <a:t>Một tập tin cho chạy trên jetson nano với mục tiêu tương tự, sau đó so sánh kết quả của cả hai nhằm xác định chương trình chạy có đúng hay không.</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53</a:t>
            </a:fld>
            <a:endParaRPr lang="ja-JP" altLang="en-US"/>
          </a:p>
        </p:txBody>
      </p:sp>
    </p:spTree>
    <p:extLst>
      <p:ext uri="{BB962C8B-B14F-4D97-AF65-F5344CB8AC3E}">
        <p14:creationId xmlns:p14="http://schemas.microsoft.com/office/powerpoint/2010/main" val="41355745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Kiểm thử: website</a:t>
            </a:r>
            <a:endParaRPr lang="en-US"/>
          </a:p>
        </p:txBody>
      </p:sp>
      <p:sp>
        <p:nvSpPr>
          <p:cNvPr id="3" name="Content Placeholder 2"/>
          <p:cNvSpPr>
            <a:spLocks noGrp="1"/>
          </p:cNvSpPr>
          <p:nvPr>
            <p:ph idx="1"/>
          </p:nvPr>
        </p:nvSpPr>
        <p:spPr/>
        <p:txBody>
          <a:bodyPr/>
          <a:lstStyle/>
          <a:p>
            <a:r>
              <a:rPr lang="en-US" sz="2000" smtClean="0"/>
              <a:t>Đối với kiểm thử website, nhóm sử dụng phần mềm Lighthouse của google chrome. Phần mềm sẽ kiểm tra các tiêu chí để đánh giá website hoạt động ra sao.</a:t>
            </a:r>
          </a:p>
          <a:p>
            <a:r>
              <a:rPr lang="en-US" sz="2000" smtClean="0"/>
              <a:t>Nhóm thực hiện test trên trình duyệt google (lighthouse add-on) với các thông số sau:</a:t>
            </a:r>
          </a:p>
          <a:p>
            <a:endParaRPr lang="en-US" sz="2000" smtClean="0"/>
          </a:p>
          <a:p>
            <a:pPr>
              <a:buFont typeface="Wingdings" panose="05000000000000000000" pitchFamily="2" charset="2"/>
              <a:buChar char="Ø"/>
            </a:pPr>
            <a:r>
              <a:rPr lang="en-US" sz="2000" smtClean="0"/>
              <a:t>Lighthouse performance scoring.</a:t>
            </a:r>
          </a:p>
          <a:p>
            <a:pPr>
              <a:buFont typeface="Wingdings" panose="05000000000000000000" pitchFamily="2" charset="2"/>
              <a:buChar char="Ø"/>
            </a:pPr>
            <a:r>
              <a:rPr lang="vi-VN" sz="2000" smtClean="0"/>
              <a:t>First Contentful Paint</a:t>
            </a:r>
            <a:r>
              <a:rPr lang="en-US" sz="2000" smtClean="0"/>
              <a:t>.</a:t>
            </a:r>
          </a:p>
          <a:p>
            <a:pPr>
              <a:buFont typeface="Wingdings" panose="05000000000000000000" pitchFamily="2" charset="2"/>
              <a:buChar char="Ø"/>
            </a:pPr>
            <a:r>
              <a:rPr lang="vi-VN" sz="2000" smtClean="0"/>
              <a:t>Speed Index</a:t>
            </a:r>
            <a:r>
              <a:rPr lang="en-US" sz="2000" smtClean="0"/>
              <a:t>.</a:t>
            </a:r>
          </a:p>
          <a:p>
            <a:pPr>
              <a:buFont typeface="Wingdings" panose="05000000000000000000" pitchFamily="2" charset="2"/>
              <a:buChar char="Ø"/>
            </a:pPr>
            <a:r>
              <a:rPr lang="vi-VN" sz="2000" smtClean="0"/>
              <a:t>Largest Contentful Paint</a:t>
            </a:r>
            <a:r>
              <a:rPr lang="en-US" sz="2000" smtClean="0"/>
              <a:t>.</a:t>
            </a:r>
          </a:p>
          <a:p>
            <a:pPr>
              <a:buFont typeface="Wingdings" panose="05000000000000000000" pitchFamily="2" charset="2"/>
              <a:buChar char="Ø"/>
            </a:pPr>
            <a:r>
              <a:rPr lang="vi-VN" sz="2000" smtClean="0"/>
              <a:t>Time to Interactive</a:t>
            </a:r>
            <a:r>
              <a:rPr lang="en-US" sz="2000" smtClean="0"/>
              <a:t>.</a:t>
            </a:r>
          </a:p>
          <a:p>
            <a:pPr>
              <a:buFont typeface="Wingdings" panose="05000000000000000000" pitchFamily="2" charset="2"/>
              <a:buChar char="Ø"/>
            </a:pPr>
            <a:r>
              <a:rPr lang="vi-VN" sz="2000" smtClean="0"/>
              <a:t>Total Blocking Time</a:t>
            </a:r>
            <a:r>
              <a:rPr lang="en-US" sz="2000" smtClean="0"/>
              <a:t>.</a:t>
            </a:r>
          </a:p>
          <a:p>
            <a:pPr>
              <a:buFont typeface="Wingdings" panose="05000000000000000000" pitchFamily="2" charset="2"/>
              <a:buChar char="Ø"/>
            </a:pPr>
            <a:r>
              <a:rPr lang="vi-VN" sz="2000" smtClean="0"/>
              <a:t>Cumulative Layout Shift</a:t>
            </a:r>
            <a:r>
              <a:rPr lang="en-US" sz="2000" smtClean="0"/>
              <a:t>.</a:t>
            </a:r>
          </a:p>
          <a:p>
            <a:endParaRPr lang="en-US" smtClean="0"/>
          </a:p>
          <a:p>
            <a:pPr marL="0" indent="0">
              <a:buNone/>
            </a:pP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54</a:t>
            </a:fld>
            <a:endParaRPr lang="ja-JP" altLang="en-US"/>
          </a:p>
        </p:txBody>
      </p:sp>
    </p:spTree>
    <p:extLst>
      <p:ext uri="{BB962C8B-B14F-4D97-AF65-F5344CB8AC3E}">
        <p14:creationId xmlns:p14="http://schemas.microsoft.com/office/powerpoint/2010/main" val="25126851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Lighthouse performance </a:t>
            </a:r>
            <a:r>
              <a:rPr lang="en-US" smtClean="0"/>
              <a:t>scoring</a:t>
            </a:r>
            <a:endParaRPr lang="en-US"/>
          </a:p>
        </p:txBody>
      </p:sp>
      <p:sp>
        <p:nvSpPr>
          <p:cNvPr id="3" name="Content Placeholder 2"/>
          <p:cNvSpPr>
            <a:spLocks noGrp="1"/>
          </p:cNvSpPr>
          <p:nvPr>
            <p:ph idx="1"/>
          </p:nvPr>
        </p:nvSpPr>
        <p:spPr>
          <a:xfrm>
            <a:off x="250825" y="1412875"/>
            <a:ext cx="8642350" cy="2303665"/>
          </a:xfrm>
        </p:spPr>
        <p:txBody>
          <a:bodyPr/>
          <a:lstStyle/>
          <a:p>
            <a:r>
              <a:rPr lang="vi-VN"/>
              <a:t>Performance score là trọng số trung bình của các metric score (điểm số). Các chỉ số có trọng số cao hơn có ảnh hưởng lớn hơn đến điểm Hiệu suất tổng thể. Điểm số liệu không hiển thị trong báo cáo nhưng được tính toán chi tiết.</a:t>
            </a:r>
            <a:endParaRPr lang="en-US"/>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55</a:t>
            </a:fld>
            <a:endParaRPr lang="ja-JP" altLang="en-US"/>
          </a:p>
        </p:txBody>
      </p:sp>
      <p:pic>
        <p:nvPicPr>
          <p:cNvPr id="7" name="Picture 6"/>
          <p:cNvPicPr/>
          <p:nvPr/>
        </p:nvPicPr>
        <p:blipFill>
          <a:blip r:embed="rId2"/>
          <a:stretch>
            <a:fillRect/>
          </a:stretch>
        </p:blipFill>
        <p:spPr>
          <a:xfrm>
            <a:off x="895349" y="3716540"/>
            <a:ext cx="7482032" cy="2520748"/>
          </a:xfrm>
          <a:prstGeom prst="rect">
            <a:avLst/>
          </a:prstGeom>
        </p:spPr>
      </p:pic>
      <p:pic>
        <p:nvPicPr>
          <p:cNvPr id="8" name="Picture 7"/>
          <p:cNvPicPr/>
          <p:nvPr/>
        </p:nvPicPr>
        <p:blipFill>
          <a:blip r:embed="rId3"/>
          <a:stretch>
            <a:fillRect/>
          </a:stretch>
        </p:blipFill>
        <p:spPr>
          <a:xfrm>
            <a:off x="1707356" y="3716540"/>
            <a:ext cx="5727700" cy="2342515"/>
          </a:xfrm>
          <a:prstGeom prst="rect">
            <a:avLst/>
          </a:prstGeom>
        </p:spPr>
      </p:pic>
    </p:spTree>
    <p:extLst>
      <p:ext uri="{BB962C8B-B14F-4D97-AF65-F5344CB8AC3E}">
        <p14:creationId xmlns:p14="http://schemas.microsoft.com/office/powerpoint/2010/main" val="57832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First Contentful Paint (FCP) </a:t>
            </a:r>
            <a:endParaRPr lang="en-US"/>
          </a:p>
        </p:txBody>
      </p:sp>
      <p:sp>
        <p:nvSpPr>
          <p:cNvPr id="3" name="Content Placeholder 2"/>
          <p:cNvSpPr>
            <a:spLocks noGrp="1"/>
          </p:cNvSpPr>
          <p:nvPr>
            <p:ph idx="1"/>
          </p:nvPr>
        </p:nvSpPr>
        <p:spPr>
          <a:xfrm>
            <a:off x="250825" y="1412876"/>
            <a:ext cx="8560666" cy="2217016"/>
          </a:xfrm>
        </p:spPr>
        <p:txBody>
          <a:bodyPr/>
          <a:lstStyle/>
          <a:p>
            <a:r>
              <a:rPr lang="vi-VN" smtClean="0"/>
              <a:t>FCP </a:t>
            </a:r>
            <a:r>
              <a:rPr lang="vi-VN"/>
              <a:t>là khoảng thời gian để trình duyệt hiển thị phần nội dung DOM đầu tiên sau khi người dùng hướng đến trang. FCP score là so sánh thời gian FCP trên trang và thời gian FCP cho các trang web thực, dựa trên dữ liệu từ Kho lưu trữ HTTP.</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56</a:t>
            </a:fld>
            <a:endParaRPr lang="ja-JP" altLang="en-US"/>
          </a:p>
        </p:txBody>
      </p:sp>
      <p:pic>
        <p:nvPicPr>
          <p:cNvPr id="7" name="Picture 6"/>
          <p:cNvPicPr/>
          <p:nvPr/>
        </p:nvPicPr>
        <p:blipFill>
          <a:blip r:embed="rId2"/>
          <a:stretch>
            <a:fillRect/>
          </a:stretch>
        </p:blipFill>
        <p:spPr>
          <a:xfrm>
            <a:off x="1190913" y="3703840"/>
            <a:ext cx="6761595" cy="2533448"/>
          </a:xfrm>
          <a:prstGeom prst="rect">
            <a:avLst/>
          </a:prstGeom>
        </p:spPr>
      </p:pic>
    </p:spTree>
    <p:extLst>
      <p:ext uri="{BB962C8B-B14F-4D97-AF65-F5344CB8AC3E}">
        <p14:creationId xmlns:p14="http://schemas.microsoft.com/office/powerpoint/2010/main" val="19578926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Speed </a:t>
            </a:r>
            <a:r>
              <a:rPr lang="vi-VN" smtClean="0"/>
              <a:t>Index</a:t>
            </a:r>
            <a:r>
              <a:rPr lang="en-US" smtClean="0"/>
              <a:t> </a:t>
            </a:r>
            <a:r>
              <a:rPr lang="vi-VN" smtClean="0"/>
              <a:t>(</a:t>
            </a:r>
            <a:r>
              <a:rPr lang="vi-VN"/>
              <a:t>SI) </a:t>
            </a:r>
            <a:endParaRPr lang="en-US"/>
          </a:p>
        </p:txBody>
      </p:sp>
      <p:sp>
        <p:nvSpPr>
          <p:cNvPr id="3" name="Content Placeholder 2"/>
          <p:cNvSpPr>
            <a:spLocks noGrp="1"/>
          </p:cNvSpPr>
          <p:nvPr>
            <p:ph idx="1"/>
          </p:nvPr>
        </p:nvSpPr>
        <p:spPr>
          <a:xfrm>
            <a:off x="250825" y="1412876"/>
            <a:ext cx="8642350" cy="2263198"/>
          </a:xfrm>
        </p:spPr>
        <p:txBody>
          <a:bodyPr/>
          <a:lstStyle/>
          <a:p>
            <a:pPr lvl="0"/>
            <a:r>
              <a:rPr lang="vi-VN"/>
              <a:t>Chỉ số Tốc độ đo mức độ nhanh chóng mà nội dung được hiển thị trực quan trong quá trình tải trang. SI score là sự so sánh giữa chỉ số tốc độ trang của bạn và chỉ số tốc độ của các trang web thực, dựa trên dữ liệu từ Kho lưu trữ HTTP.</a:t>
            </a:r>
            <a:endParaRPr lang="en-US"/>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57</a:t>
            </a:fld>
            <a:endParaRPr lang="ja-JP" altLang="en-US"/>
          </a:p>
        </p:txBody>
      </p:sp>
      <p:pic>
        <p:nvPicPr>
          <p:cNvPr id="7" name="Picture 6"/>
          <p:cNvPicPr/>
          <p:nvPr/>
        </p:nvPicPr>
        <p:blipFill>
          <a:blip r:embed="rId2"/>
          <a:stretch>
            <a:fillRect/>
          </a:stretch>
        </p:blipFill>
        <p:spPr>
          <a:xfrm>
            <a:off x="1652588" y="3825081"/>
            <a:ext cx="5727700" cy="1876425"/>
          </a:xfrm>
          <a:prstGeom prst="rect">
            <a:avLst/>
          </a:prstGeom>
        </p:spPr>
      </p:pic>
    </p:spTree>
    <p:extLst>
      <p:ext uri="{BB962C8B-B14F-4D97-AF65-F5344CB8AC3E}">
        <p14:creationId xmlns:p14="http://schemas.microsoft.com/office/powerpoint/2010/main" val="32647621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Largest Contentful Paint (LCP) </a:t>
            </a:r>
            <a:endParaRPr lang="en-US"/>
          </a:p>
        </p:txBody>
      </p:sp>
      <p:sp>
        <p:nvSpPr>
          <p:cNvPr id="3" name="Content Placeholder 2"/>
          <p:cNvSpPr>
            <a:spLocks noGrp="1"/>
          </p:cNvSpPr>
          <p:nvPr>
            <p:ph idx="1"/>
          </p:nvPr>
        </p:nvSpPr>
        <p:spPr>
          <a:xfrm>
            <a:off x="250825" y="1412875"/>
            <a:ext cx="8348230" cy="1524289"/>
          </a:xfrm>
        </p:spPr>
        <p:txBody>
          <a:bodyPr/>
          <a:lstStyle/>
          <a:p>
            <a:pPr lvl="0"/>
            <a:r>
              <a:rPr lang="en-US"/>
              <a:t>B</a:t>
            </a:r>
            <a:r>
              <a:rPr lang="vi-VN" smtClean="0"/>
              <a:t>áo </a:t>
            </a:r>
            <a:r>
              <a:rPr lang="vi-VN"/>
              <a:t>cáo thời gian hiển thị của hình ảnh hoặc khối văn bản lớn nhất hiển thị trong chế độ xem, liên quan đến thời điểm trang bắt đầu tải lần đầu tiên.</a:t>
            </a:r>
            <a:endParaRPr lang="en-US"/>
          </a:p>
          <a:p>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58</a:t>
            </a:fld>
            <a:endParaRPr lang="ja-JP" altLang="en-US"/>
          </a:p>
        </p:txBody>
      </p:sp>
      <p:pic>
        <p:nvPicPr>
          <p:cNvPr id="7" name="Picture 6"/>
          <p:cNvPicPr/>
          <p:nvPr/>
        </p:nvPicPr>
        <p:blipFill>
          <a:blip r:embed="rId2"/>
          <a:stretch>
            <a:fillRect/>
          </a:stretch>
        </p:blipFill>
        <p:spPr>
          <a:xfrm>
            <a:off x="1123661" y="3443923"/>
            <a:ext cx="6671830" cy="2485823"/>
          </a:xfrm>
          <a:prstGeom prst="rect">
            <a:avLst/>
          </a:prstGeom>
        </p:spPr>
      </p:pic>
    </p:spTree>
    <p:extLst>
      <p:ext uri="{BB962C8B-B14F-4D97-AF65-F5344CB8AC3E}">
        <p14:creationId xmlns:p14="http://schemas.microsoft.com/office/powerpoint/2010/main" val="32954593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Time to Interactive (TTI) </a:t>
            </a:r>
            <a:endParaRPr lang="en-US"/>
          </a:p>
        </p:txBody>
      </p:sp>
      <p:sp>
        <p:nvSpPr>
          <p:cNvPr id="3" name="Content Placeholder 2"/>
          <p:cNvSpPr>
            <a:spLocks noGrp="1"/>
          </p:cNvSpPr>
          <p:nvPr>
            <p:ph idx="1"/>
          </p:nvPr>
        </p:nvSpPr>
        <p:spPr>
          <a:xfrm>
            <a:off x="250825" y="1412876"/>
            <a:ext cx="8642350" cy="1921452"/>
          </a:xfrm>
        </p:spPr>
        <p:txBody>
          <a:bodyPr/>
          <a:lstStyle/>
          <a:p>
            <a:r>
              <a:rPr lang="vi-VN"/>
              <a:t>Thời gian tương tác đo khoảng thời gian để một trang trở nên tương tác hoàn toàn. </a:t>
            </a:r>
            <a:r>
              <a:rPr lang="en-US" smtClean="0"/>
              <a:t>Gồm điểm FCP, thời gian phản hồi tương tác trong 50 ms</a:t>
            </a:r>
            <a:r>
              <a:rPr lang="vi-VN" smtClean="0"/>
              <a:t>. </a:t>
            </a:r>
            <a:r>
              <a:rPr lang="vi-VN"/>
              <a:t>TTI score là sự so sánh giữa TTI trên trang của bạn và TTI cho các trang web </a:t>
            </a:r>
            <a:r>
              <a:rPr lang="vi-VN" smtClean="0"/>
              <a:t>thực</a:t>
            </a:r>
            <a:r>
              <a:rPr lang="en-US"/>
              <a:t>.</a:t>
            </a:r>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59</a:t>
            </a:fld>
            <a:endParaRPr lang="ja-JP" altLang="en-US"/>
          </a:p>
        </p:txBody>
      </p:sp>
      <p:pic>
        <p:nvPicPr>
          <p:cNvPr id="7" name="Picture 6"/>
          <p:cNvPicPr/>
          <p:nvPr/>
        </p:nvPicPr>
        <p:blipFill>
          <a:blip r:embed="rId2"/>
          <a:stretch>
            <a:fillRect/>
          </a:stretch>
        </p:blipFill>
        <p:spPr>
          <a:xfrm>
            <a:off x="1331913" y="3766129"/>
            <a:ext cx="6576868" cy="2412207"/>
          </a:xfrm>
          <a:prstGeom prst="rect">
            <a:avLst/>
          </a:prstGeom>
        </p:spPr>
      </p:pic>
    </p:spTree>
    <p:extLst>
      <p:ext uri="{BB962C8B-B14F-4D97-AF65-F5344CB8AC3E}">
        <p14:creationId xmlns:p14="http://schemas.microsoft.com/office/powerpoint/2010/main" val="663462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Trình bày thiết kế: mô hình khái quát</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6</a:t>
            </a:fld>
            <a:endParaRPr lang="ja-JP" altLang="en-US"/>
          </a:p>
        </p:txBody>
      </p:sp>
      <p:pic>
        <p:nvPicPr>
          <p:cNvPr id="7" name="Content Placeholder 6" descr="Untitled Diagram"/>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4848" y="1421039"/>
            <a:ext cx="6606090" cy="4824413"/>
          </a:xfrm>
          <a:prstGeom prst="rect">
            <a:avLst/>
          </a:prstGeom>
          <a:noFill/>
          <a:ln>
            <a:noFill/>
          </a:ln>
        </p:spPr>
      </p:pic>
    </p:spTree>
    <p:extLst>
      <p:ext uri="{BB962C8B-B14F-4D97-AF65-F5344CB8AC3E}">
        <p14:creationId xmlns:p14="http://schemas.microsoft.com/office/powerpoint/2010/main" val="3990931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Total Blocking Time (TBT)</a:t>
            </a:r>
            <a:endParaRPr lang="en-US"/>
          </a:p>
        </p:txBody>
      </p:sp>
      <p:sp>
        <p:nvSpPr>
          <p:cNvPr id="3" name="Content Placeholder 2"/>
          <p:cNvSpPr>
            <a:spLocks noGrp="1"/>
          </p:cNvSpPr>
          <p:nvPr>
            <p:ph idx="1"/>
          </p:nvPr>
        </p:nvSpPr>
        <p:spPr>
          <a:xfrm>
            <a:off x="250825" y="1412875"/>
            <a:ext cx="8569902" cy="2355561"/>
          </a:xfrm>
        </p:spPr>
        <p:txBody>
          <a:bodyPr/>
          <a:lstStyle/>
          <a:p>
            <a:r>
              <a:rPr lang="vi-VN"/>
              <a:t>Tổng thời gian chặn đo tổng lượng thời gian mà một trang bị chặn phản hồi với thông tin nhập của người dùng, chẳng hạn như nhấp chuột, nhấn vào màn hình hoặc nhấn bàn phím. Tổng được tính bằng cách thêm phần chặn của tất cả các nhiệm vụ dài giữa FCP và </a:t>
            </a:r>
            <a:r>
              <a:rPr lang="vi-VN" smtClean="0"/>
              <a:t>TTI</a:t>
            </a:r>
            <a:r>
              <a:rPr lang="en-US" smtClean="0"/>
              <a:t>.</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60</a:t>
            </a:fld>
            <a:endParaRPr lang="ja-JP" altLang="en-US"/>
          </a:p>
        </p:txBody>
      </p:sp>
      <p:pic>
        <p:nvPicPr>
          <p:cNvPr id="7" name="Picture 6"/>
          <p:cNvPicPr/>
          <p:nvPr/>
        </p:nvPicPr>
        <p:blipFill>
          <a:blip r:embed="rId2"/>
          <a:stretch>
            <a:fillRect/>
          </a:stretch>
        </p:blipFill>
        <p:spPr>
          <a:xfrm>
            <a:off x="1468004" y="3888508"/>
            <a:ext cx="6364432" cy="2299855"/>
          </a:xfrm>
          <a:prstGeom prst="rect">
            <a:avLst/>
          </a:prstGeom>
        </p:spPr>
      </p:pic>
    </p:spTree>
    <p:extLst>
      <p:ext uri="{BB962C8B-B14F-4D97-AF65-F5344CB8AC3E}">
        <p14:creationId xmlns:p14="http://schemas.microsoft.com/office/powerpoint/2010/main" val="21561139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Cumulative Layout Shift (CLS)</a:t>
            </a:r>
            <a:endParaRPr lang="en-US"/>
          </a:p>
        </p:txBody>
      </p:sp>
      <p:sp>
        <p:nvSpPr>
          <p:cNvPr id="3" name="Content Placeholder 2"/>
          <p:cNvSpPr>
            <a:spLocks noGrp="1"/>
          </p:cNvSpPr>
          <p:nvPr>
            <p:ph idx="1"/>
          </p:nvPr>
        </p:nvSpPr>
        <p:spPr>
          <a:xfrm>
            <a:off x="250825" y="1412875"/>
            <a:ext cx="8642350" cy="2697307"/>
          </a:xfrm>
        </p:spPr>
        <p:txBody>
          <a:bodyPr/>
          <a:lstStyle/>
          <a:p>
            <a:r>
              <a:rPr lang="vi-VN"/>
              <a:t>Dịch chuyển bố cục tích lũy là thước đo về điểm số thay đổi bố cục lớn nhất cho mỗi lần thay đổi bố cục bất ngờ xảy ra trong toàn bộ thời gian của trang. Sự thay đổi bố cục xảy ra bất kỳ khi nào một phần tử hiển thị thay đổi vị trí của nó từ một khung được hiển thị sang khung tiếp theo.</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61</a:t>
            </a:fld>
            <a:endParaRPr lang="ja-JP" altLang="en-US"/>
          </a:p>
        </p:txBody>
      </p:sp>
      <p:pic>
        <p:nvPicPr>
          <p:cNvPr id="7" name="Picture 6"/>
          <p:cNvPicPr/>
          <p:nvPr/>
        </p:nvPicPr>
        <p:blipFill>
          <a:blip r:embed="rId2"/>
          <a:stretch>
            <a:fillRect/>
          </a:stretch>
        </p:blipFill>
        <p:spPr>
          <a:xfrm>
            <a:off x="1551132" y="4110182"/>
            <a:ext cx="6216650" cy="2087418"/>
          </a:xfrm>
          <a:prstGeom prst="rect">
            <a:avLst/>
          </a:prstGeom>
        </p:spPr>
      </p:pic>
    </p:spTree>
    <p:extLst>
      <p:ext uri="{BB962C8B-B14F-4D97-AF65-F5344CB8AC3E}">
        <p14:creationId xmlns:p14="http://schemas.microsoft.com/office/powerpoint/2010/main" val="22409818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vi-VN"/>
              <a:t>Kết quả test trên giao diện daskboard </a:t>
            </a:r>
            <a:r>
              <a:rPr lang="vi-VN" smtClean="0"/>
              <a:t>admin</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62</a:t>
            </a:fld>
            <a:endParaRPr lang="ja-JP" altLang="en-US"/>
          </a:p>
        </p:txBody>
      </p:sp>
      <p:pic>
        <p:nvPicPr>
          <p:cNvPr id="7" name="Content Placeholder 6"/>
          <p:cNvPicPr>
            <a:picLocks noGrp="1"/>
          </p:cNvPicPr>
          <p:nvPr>
            <p:ph idx="1"/>
          </p:nvPr>
        </p:nvPicPr>
        <p:blipFill>
          <a:blip r:embed="rId2"/>
          <a:stretch>
            <a:fillRect/>
          </a:stretch>
        </p:blipFill>
        <p:spPr>
          <a:xfrm>
            <a:off x="250825" y="2138994"/>
            <a:ext cx="8642350" cy="3372174"/>
          </a:xfrm>
          <a:prstGeom prst="rect">
            <a:avLst/>
          </a:prstGeom>
        </p:spPr>
      </p:pic>
    </p:spTree>
    <p:extLst>
      <p:ext uri="{BB962C8B-B14F-4D97-AF65-F5344CB8AC3E}">
        <p14:creationId xmlns:p14="http://schemas.microsoft.com/office/powerpoint/2010/main" val="18434577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Kết quả test hiệu năng giao </a:t>
            </a:r>
            <a:r>
              <a:rPr lang="vi-VN" smtClean="0"/>
              <a:t>diện</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63</a:t>
            </a:fld>
            <a:endParaRPr lang="ja-JP" altLang="en-US"/>
          </a:p>
        </p:txBody>
      </p:sp>
      <p:pic>
        <p:nvPicPr>
          <p:cNvPr id="7" name="Content Placeholder 6"/>
          <p:cNvPicPr>
            <a:picLocks noGrp="1"/>
          </p:cNvPicPr>
          <p:nvPr>
            <p:ph idx="1"/>
          </p:nvPr>
        </p:nvPicPr>
        <p:blipFill>
          <a:blip r:embed="rId2"/>
          <a:stretch>
            <a:fillRect/>
          </a:stretch>
        </p:blipFill>
        <p:spPr>
          <a:xfrm>
            <a:off x="250825" y="1391606"/>
            <a:ext cx="8642350" cy="2438945"/>
          </a:xfrm>
          <a:prstGeom prst="rect">
            <a:avLst/>
          </a:prstGeom>
        </p:spPr>
      </p:pic>
      <p:sp>
        <p:nvSpPr>
          <p:cNvPr id="8" name="Content Placeholder 2"/>
          <p:cNvSpPr txBox="1">
            <a:spLocks/>
          </p:cNvSpPr>
          <p:nvPr/>
        </p:nvSpPr>
        <p:spPr bwMode="auto">
          <a:xfrm>
            <a:off x="3498056" y="981075"/>
            <a:ext cx="1511300" cy="5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99"/>
              </a:buClr>
              <a:buFont typeface="Wingdings" panose="05000000000000000000" pitchFamily="2" charset="2"/>
              <a:buChar char="n"/>
              <a:defRPr kumimoji="1" sz="28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lr>
                <a:srgbClr val="003399"/>
              </a:buClr>
              <a:buFont typeface="Wingdings" panose="05000000000000000000" pitchFamily="2" charset="2"/>
              <a:buChar char="p"/>
              <a:defRPr kumimoji="1" sz="2400" baseline="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Clr>
                <a:srgbClr val="003399"/>
              </a:buClr>
              <a:buFont typeface="Wingdings" panose="05000000000000000000" pitchFamily="2" charset="2"/>
              <a:buChar char="n"/>
              <a:defRPr kumimoji="1" sz="2000" baseline="0">
                <a:solidFill>
                  <a:schemeClr val="tx1"/>
                </a:solidFill>
                <a:latin typeface="Times New Roman" pitchFamily="18" charset="0"/>
                <a:ea typeface="+mn-ea"/>
                <a:cs typeface="Times New Roman" pitchFamily="18" charset="0"/>
              </a:defRPr>
            </a:lvl3pPr>
            <a:lvl4pPr marL="1600200" indent="-228600" algn="l" rtl="0" eaLnBrk="0" fontAlgn="base" hangingPunct="0">
              <a:spcBef>
                <a:spcPct val="20000"/>
              </a:spcBef>
              <a:spcAft>
                <a:spcPct val="0"/>
              </a:spcAft>
              <a:buClr>
                <a:srgbClr val="003399"/>
              </a:buClr>
              <a:buFont typeface="Wingdings" panose="05000000000000000000" pitchFamily="2" charset="2"/>
              <a:buChar char="p"/>
              <a:defRPr kumimoji="1" baseline="0">
                <a:solidFill>
                  <a:schemeClr val="tx1"/>
                </a:solidFill>
                <a:latin typeface="Times New Roman" pitchFamily="18" charset="0"/>
                <a:ea typeface="+mn-ea"/>
                <a:cs typeface="Times New Roman" pitchFamily="18" charset="0"/>
              </a:defRPr>
            </a:lvl4pPr>
            <a:lvl5pPr marL="2057400" indent="-228600" algn="l" rtl="0" eaLnBrk="0" fontAlgn="base" hangingPunct="0">
              <a:spcBef>
                <a:spcPct val="20000"/>
              </a:spcBef>
              <a:spcAft>
                <a:spcPct val="0"/>
              </a:spcAft>
              <a:buClr>
                <a:srgbClr val="003399"/>
              </a:buClr>
              <a:buFont typeface="Wingdings" panose="05000000000000000000" pitchFamily="2" charset="2"/>
              <a:buChar char="n"/>
              <a:defRPr kumimoji="1" baseline="0">
                <a:solidFill>
                  <a:schemeClr val="tx1"/>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9pPr>
          </a:lstStyle>
          <a:p>
            <a:pPr marL="0" indent="0">
              <a:buNone/>
            </a:pPr>
            <a:r>
              <a:rPr lang="en-US" kern="0" smtClean="0"/>
              <a:t>webhost</a:t>
            </a:r>
            <a:endParaRPr lang="en-US" kern="0"/>
          </a:p>
        </p:txBody>
      </p:sp>
      <p:pic>
        <p:nvPicPr>
          <p:cNvPr id="9" name="Picture 8"/>
          <p:cNvPicPr/>
          <p:nvPr/>
        </p:nvPicPr>
        <p:blipFill>
          <a:blip r:embed="rId2"/>
          <a:stretch>
            <a:fillRect/>
          </a:stretch>
        </p:blipFill>
        <p:spPr>
          <a:xfrm>
            <a:off x="250826" y="4183438"/>
            <a:ext cx="8435974" cy="2341187"/>
          </a:xfrm>
          <a:prstGeom prst="rect">
            <a:avLst/>
          </a:prstGeom>
        </p:spPr>
      </p:pic>
      <p:sp>
        <p:nvSpPr>
          <p:cNvPr id="10" name="Content Placeholder 2"/>
          <p:cNvSpPr txBox="1">
            <a:spLocks/>
          </p:cNvSpPr>
          <p:nvPr/>
        </p:nvSpPr>
        <p:spPr bwMode="auto">
          <a:xfrm>
            <a:off x="3498056" y="3675149"/>
            <a:ext cx="1511300" cy="508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99"/>
              </a:buClr>
              <a:buFont typeface="Wingdings" panose="05000000000000000000" pitchFamily="2" charset="2"/>
              <a:buChar char="n"/>
              <a:defRPr kumimoji="1" sz="28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lr>
                <a:srgbClr val="003399"/>
              </a:buClr>
              <a:buFont typeface="Wingdings" panose="05000000000000000000" pitchFamily="2" charset="2"/>
              <a:buChar char="p"/>
              <a:defRPr kumimoji="1" sz="2400" baseline="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Clr>
                <a:srgbClr val="003399"/>
              </a:buClr>
              <a:buFont typeface="Wingdings" panose="05000000000000000000" pitchFamily="2" charset="2"/>
              <a:buChar char="n"/>
              <a:defRPr kumimoji="1" sz="2000" baseline="0">
                <a:solidFill>
                  <a:schemeClr val="tx1"/>
                </a:solidFill>
                <a:latin typeface="Times New Roman" pitchFamily="18" charset="0"/>
                <a:ea typeface="+mn-ea"/>
                <a:cs typeface="Times New Roman" pitchFamily="18" charset="0"/>
              </a:defRPr>
            </a:lvl3pPr>
            <a:lvl4pPr marL="1600200" indent="-228600" algn="l" rtl="0" eaLnBrk="0" fontAlgn="base" hangingPunct="0">
              <a:spcBef>
                <a:spcPct val="20000"/>
              </a:spcBef>
              <a:spcAft>
                <a:spcPct val="0"/>
              </a:spcAft>
              <a:buClr>
                <a:srgbClr val="003399"/>
              </a:buClr>
              <a:buFont typeface="Wingdings" panose="05000000000000000000" pitchFamily="2" charset="2"/>
              <a:buChar char="p"/>
              <a:defRPr kumimoji="1" baseline="0">
                <a:solidFill>
                  <a:schemeClr val="tx1"/>
                </a:solidFill>
                <a:latin typeface="Times New Roman" pitchFamily="18" charset="0"/>
                <a:ea typeface="+mn-ea"/>
                <a:cs typeface="Times New Roman" pitchFamily="18" charset="0"/>
              </a:defRPr>
            </a:lvl4pPr>
            <a:lvl5pPr marL="2057400" indent="-228600" algn="l" rtl="0" eaLnBrk="0" fontAlgn="base" hangingPunct="0">
              <a:spcBef>
                <a:spcPct val="20000"/>
              </a:spcBef>
              <a:spcAft>
                <a:spcPct val="0"/>
              </a:spcAft>
              <a:buClr>
                <a:srgbClr val="003399"/>
              </a:buClr>
              <a:buFont typeface="Wingdings" panose="05000000000000000000" pitchFamily="2" charset="2"/>
              <a:buChar char="n"/>
              <a:defRPr kumimoji="1" baseline="0">
                <a:solidFill>
                  <a:schemeClr val="tx1"/>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9pPr>
          </a:lstStyle>
          <a:p>
            <a:pPr marL="0" indent="0">
              <a:buNone/>
            </a:pPr>
            <a:r>
              <a:rPr lang="en-US" kern="0" smtClean="0"/>
              <a:t>localhost</a:t>
            </a:r>
            <a:endParaRPr lang="en-US" kern="0"/>
          </a:p>
        </p:txBody>
      </p:sp>
    </p:spTree>
    <p:extLst>
      <p:ext uri="{BB962C8B-B14F-4D97-AF65-F5344CB8AC3E}">
        <p14:creationId xmlns:p14="http://schemas.microsoft.com/office/powerpoint/2010/main" val="21992845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Kết quả test API trên localhost và </a:t>
            </a:r>
            <a:r>
              <a:rPr lang="vi-VN" smtClean="0"/>
              <a:t>webhost</a:t>
            </a:r>
            <a:endParaRPr lang="en-US"/>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96453434"/>
              </p:ext>
            </p:extLst>
          </p:nvPr>
        </p:nvGraphicFramePr>
        <p:xfrm>
          <a:off x="609599" y="1782613"/>
          <a:ext cx="7841674" cy="4640122"/>
        </p:xfrm>
        <a:graphic>
          <a:graphicData uri="http://schemas.openxmlformats.org/drawingml/2006/table">
            <a:tbl>
              <a:tblPr firstRow="1" firstCol="1" bandRow="1">
                <a:tableStyleId>{5C22544A-7EE6-4342-B048-85BDC9FD1C3A}</a:tableStyleId>
              </a:tblPr>
              <a:tblGrid>
                <a:gridCol w="3775552">
                  <a:extLst>
                    <a:ext uri="{9D8B030D-6E8A-4147-A177-3AD203B41FA5}">
                      <a16:colId xmlns:a16="http://schemas.microsoft.com/office/drawing/2014/main" val="4276509424"/>
                    </a:ext>
                  </a:extLst>
                </a:gridCol>
                <a:gridCol w="2033061">
                  <a:extLst>
                    <a:ext uri="{9D8B030D-6E8A-4147-A177-3AD203B41FA5}">
                      <a16:colId xmlns:a16="http://schemas.microsoft.com/office/drawing/2014/main" val="4174027677"/>
                    </a:ext>
                  </a:extLst>
                </a:gridCol>
                <a:gridCol w="2033061">
                  <a:extLst>
                    <a:ext uri="{9D8B030D-6E8A-4147-A177-3AD203B41FA5}">
                      <a16:colId xmlns:a16="http://schemas.microsoft.com/office/drawing/2014/main" val="3937550855"/>
                    </a:ext>
                  </a:extLst>
                </a:gridCol>
              </a:tblGrid>
              <a:tr h="532246">
                <a:tc rowSpan="2">
                  <a:txBody>
                    <a:bodyPr/>
                    <a:lstStyle/>
                    <a:p>
                      <a:pPr marL="0" marR="0" algn="ctr">
                        <a:lnSpc>
                          <a:spcPct val="150000"/>
                        </a:lnSpc>
                        <a:spcBef>
                          <a:spcPts val="0"/>
                        </a:spcBef>
                        <a:spcAft>
                          <a:spcPts val="0"/>
                        </a:spcAft>
                      </a:pPr>
                      <a:r>
                        <a:rPr lang="vi-VN" sz="2000">
                          <a:effectLst/>
                        </a:rPr>
                        <a:t>Chức Năng</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lnSpc>
                          <a:spcPct val="150000"/>
                        </a:lnSpc>
                        <a:spcBef>
                          <a:spcPts val="0"/>
                        </a:spcBef>
                        <a:spcAft>
                          <a:spcPts val="0"/>
                        </a:spcAft>
                      </a:pPr>
                      <a:r>
                        <a:rPr lang="vi-VN" sz="2000">
                          <a:effectLst/>
                        </a:rPr>
                        <a:t>Kết Quả(Pass/Not 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803277870"/>
                  </a:ext>
                </a:extLst>
              </a:tr>
              <a:tr h="532246">
                <a:tc vMerge="1">
                  <a:txBody>
                    <a:bodyPr/>
                    <a:lstStyle/>
                    <a:p>
                      <a:endParaRPr lang="en-US"/>
                    </a:p>
                  </a:txBody>
                  <a:tcPr/>
                </a:tc>
                <a:tc>
                  <a:txBody>
                    <a:bodyPr/>
                    <a:lstStyle/>
                    <a:p>
                      <a:pPr marL="0" marR="0" algn="ctr">
                        <a:lnSpc>
                          <a:spcPct val="150000"/>
                        </a:lnSpc>
                        <a:spcBef>
                          <a:spcPts val="0"/>
                        </a:spcBef>
                        <a:spcAft>
                          <a:spcPts val="0"/>
                        </a:spcAft>
                      </a:pPr>
                      <a:r>
                        <a:rPr lang="vi-VN" sz="2000">
                          <a:effectLst/>
                        </a:rPr>
                        <a:t>Localhost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Webhost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0312450"/>
                  </a:ext>
                </a:extLst>
              </a:tr>
              <a:tr h="532246">
                <a:tc>
                  <a:txBody>
                    <a:bodyPr/>
                    <a:lstStyle/>
                    <a:p>
                      <a:pPr marL="0" marR="0" algn="l">
                        <a:lnSpc>
                          <a:spcPct val="150000"/>
                        </a:lnSpc>
                        <a:spcBef>
                          <a:spcPts val="0"/>
                        </a:spcBef>
                        <a:spcAft>
                          <a:spcPts val="0"/>
                        </a:spcAft>
                      </a:pPr>
                      <a:r>
                        <a:rPr lang="vi-VN" sz="2000">
                          <a:effectLst/>
                        </a:rPr>
                        <a:t>GET thông tin đèn Led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26591374"/>
                  </a:ext>
                </a:extLst>
              </a:tr>
              <a:tr h="532246">
                <a:tc>
                  <a:txBody>
                    <a:bodyPr/>
                    <a:lstStyle/>
                    <a:p>
                      <a:pPr marL="0" marR="0" algn="l">
                        <a:lnSpc>
                          <a:spcPct val="150000"/>
                        </a:lnSpc>
                        <a:spcBef>
                          <a:spcPts val="0"/>
                        </a:spcBef>
                        <a:spcAft>
                          <a:spcPts val="0"/>
                        </a:spcAft>
                      </a:pPr>
                      <a:r>
                        <a:rPr lang="vi-VN" sz="2000">
                          <a:effectLst/>
                        </a:rPr>
                        <a:t>GET thông tin điều hòa</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8009663"/>
                  </a:ext>
                </a:extLst>
              </a:tr>
              <a:tr h="532246">
                <a:tc>
                  <a:txBody>
                    <a:bodyPr/>
                    <a:lstStyle/>
                    <a:p>
                      <a:pPr marL="0" marR="0" algn="l">
                        <a:lnSpc>
                          <a:spcPct val="150000"/>
                        </a:lnSpc>
                        <a:spcBef>
                          <a:spcPts val="0"/>
                        </a:spcBef>
                        <a:spcAft>
                          <a:spcPts val="0"/>
                        </a:spcAft>
                      </a:pPr>
                      <a:r>
                        <a:rPr lang="vi-VN" sz="2000">
                          <a:effectLst/>
                        </a:rPr>
                        <a:t>POST cập nhật trạng thái đèn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05895740"/>
                  </a:ext>
                </a:extLst>
              </a:tr>
              <a:tr h="532246">
                <a:tc>
                  <a:txBody>
                    <a:bodyPr/>
                    <a:lstStyle/>
                    <a:p>
                      <a:pPr marL="0" marR="0" algn="l">
                        <a:lnSpc>
                          <a:spcPct val="150000"/>
                        </a:lnSpc>
                        <a:spcBef>
                          <a:spcPts val="0"/>
                        </a:spcBef>
                        <a:spcAft>
                          <a:spcPts val="0"/>
                        </a:spcAft>
                      </a:pPr>
                      <a:r>
                        <a:rPr lang="vi-VN" sz="2000">
                          <a:effectLst/>
                        </a:rPr>
                        <a:t>POST cập nhật trạng thái điều hòa</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90050565"/>
                  </a:ext>
                </a:extLst>
              </a:tr>
              <a:tr h="532246">
                <a:tc>
                  <a:txBody>
                    <a:bodyPr/>
                    <a:lstStyle/>
                    <a:p>
                      <a:pPr marL="0" marR="0" algn="l">
                        <a:lnSpc>
                          <a:spcPct val="150000"/>
                        </a:lnSpc>
                        <a:spcBef>
                          <a:spcPts val="0"/>
                        </a:spcBef>
                        <a:spcAft>
                          <a:spcPts val="0"/>
                        </a:spcAft>
                      </a:pPr>
                      <a:r>
                        <a:rPr lang="vi-VN" sz="2000">
                          <a:effectLst/>
                        </a:rPr>
                        <a:t>GET thông tin điểm danh</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87476211"/>
                  </a:ext>
                </a:extLst>
              </a:tr>
              <a:tr h="532246">
                <a:tc>
                  <a:txBody>
                    <a:bodyPr/>
                    <a:lstStyle/>
                    <a:p>
                      <a:pPr marL="0" marR="0" algn="l">
                        <a:lnSpc>
                          <a:spcPct val="150000"/>
                        </a:lnSpc>
                        <a:spcBef>
                          <a:spcPts val="0"/>
                        </a:spcBef>
                        <a:spcAft>
                          <a:spcPts val="0"/>
                        </a:spcAft>
                      </a:pPr>
                      <a:r>
                        <a:rPr lang="vi-VN" sz="2000">
                          <a:effectLst/>
                        </a:rPr>
                        <a:t>POST thêm thông tin điểm danh</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vi-VN" sz="2000">
                          <a:effectLst/>
                        </a:rPr>
                        <a:t>Pass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02397644"/>
                  </a:ext>
                </a:extLst>
              </a:tr>
            </a:tbl>
          </a:graphicData>
        </a:graphic>
      </p:graphicFrame>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64</a:t>
            </a:fld>
            <a:endParaRPr lang="ja-JP" altLang="en-US"/>
          </a:p>
        </p:txBody>
      </p:sp>
    </p:spTree>
    <p:extLst>
      <p:ext uri="{BB962C8B-B14F-4D97-AF65-F5344CB8AC3E}">
        <p14:creationId xmlns:p14="http://schemas.microsoft.com/office/powerpoint/2010/main" val="29078327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Kiểm thử: hệ thống</a:t>
            </a:r>
            <a:endParaRPr lang="en-US"/>
          </a:p>
        </p:txBody>
      </p:sp>
      <p:sp>
        <p:nvSpPr>
          <p:cNvPr id="3" name="Content Placeholder 2"/>
          <p:cNvSpPr>
            <a:spLocks noGrp="1"/>
          </p:cNvSpPr>
          <p:nvPr>
            <p:ph idx="1"/>
          </p:nvPr>
        </p:nvSpPr>
        <p:spPr/>
        <p:txBody>
          <a:bodyPr/>
          <a:lstStyle/>
          <a:p>
            <a:r>
              <a:rPr lang="en-US" smtClean="0"/>
              <a:t>Đối với kiểm thử hệ thống, nhóm sẽ kết nối phần cứng và phần mềm rồi kiểm tra 4 chức năng chính là điểm danh tự động, điều khiển.</a:t>
            </a:r>
          </a:p>
          <a:p>
            <a:r>
              <a:rPr lang="en-US" smtClean="0"/>
              <a:t>Phần điều khiển thì xem xét tốc độ bật tắt đèn khi truyền tín hiệu, đèn bật tắt có chính xác không.</a:t>
            </a:r>
          </a:p>
          <a:p>
            <a:r>
              <a:rPr lang="en-US" smtClean="0"/>
              <a:t>Phần điểm danh tự động thì kiểm tra xem điểm danh có chính xác không, có in báo cáo ra khi truyền tín hiệu không.</a:t>
            </a:r>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65</a:t>
            </a:fld>
            <a:endParaRPr lang="ja-JP" altLang="en-US"/>
          </a:p>
        </p:txBody>
      </p:sp>
    </p:spTree>
    <p:extLst>
      <p:ext uri="{BB962C8B-B14F-4D97-AF65-F5344CB8AC3E}">
        <p14:creationId xmlns:p14="http://schemas.microsoft.com/office/powerpoint/2010/main" val="13461044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Kết quả kiểm thử hệ thống</a:t>
            </a:r>
            <a:endParaRPr lang="en-US"/>
          </a:p>
        </p:txBody>
      </p:sp>
      <p:sp>
        <p:nvSpPr>
          <p:cNvPr id="3" name="Content Placeholder 2"/>
          <p:cNvSpPr>
            <a:spLocks noGrp="1"/>
          </p:cNvSpPr>
          <p:nvPr>
            <p:ph idx="1"/>
          </p:nvPr>
        </p:nvSpPr>
        <p:spPr/>
        <p:txBody>
          <a:bodyPr/>
          <a:lstStyle/>
          <a:p>
            <a:r>
              <a:rPr lang="en-US" dirty="0" err="1" smtClean="0"/>
              <a:t>Nhóm</a:t>
            </a:r>
            <a:r>
              <a:rPr lang="en-US" dirty="0" smtClean="0"/>
              <a:t> </a:t>
            </a:r>
            <a:r>
              <a:rPr lang="en-US" dirty="0" err="1" smtClean="0"/>
              <a:t>đã</a:t>
            </a:r>
            <a:r>
              <a:rPr lang="en-US" dirty="0" smtClean="0"/>
              <a:t> quay </a:t>
            </a:r>
            <a:r>
              <a:rPr lang="en-US" dirty="0" err="1" smtClean="0"/>
              <a:t>hai</a:t>
            </a:r>
            <a:r>
              <a:rPr lang="en-US" dirty="0" smtClean="0"/>
              <a:t> video demo </a:t>
            </a:r>
            <a:r>
              <a:rPr lang="en-US" dirty="0" err="1" smtClean="0"/>
              <a:t>phần</a:t>
            </a:r>
            <a:r>
              <a:rPr lang="en-US" dirty="0" smtClean="0"/>
              <a:t> </a:t>
            </a:r>
            <a:r>
              <a:rPr lang="en-US" dirty="0" err="1" smtClean="0"/>
              <a:t>điều</a:t>
            </a:r>
            <a:r>
              <a:rPr lang="en-US" dirty="0" smtClean="0"/>
              <a:t> </a:t>
            </a:r>
            <a:r>
              <a:rPr lang="en-US" dirty="0" err="1" smtClean="0"/>
              <a:t>khiển</a:t>
            </a:r>
            <a:r>
              <a:rPr lang="en-US" dirty="0" smtClean="0"/>
              <a:t> </a:t>
            </a:r>
            <a:r>
              <a:rPr lang="en-US" dirty="0" err="1" smtClean="0"/>
              <a:t>tự</a:t>
            </a:r>
            <a:r>
              <a:rPr lang="en-US" dirty="0" smtClean="0"/>
              <a:t> </a:t>
            </a:r>
            <a:r>
              <a:rPr lang="en-US" dirty="0" err="1" smtClean="0"/>
              <a:t>động</a:t>
            </a:r>
            <a:r>
              <a:rPr lang="en-US" dirty="0" smtClean="0"/>
              <a:t> </a:t>
            </a:r>
            <a:r>
              <a:rPr lang="en-US" dirty="0" err="1" smtClean="0"/>
              <a:t>và</a:t>
            </a:r>
            <a:r>
              <a:rPr lang="en-US" dirty="0" smtClean="0"/>
              <a:t> </a:t>
            </a:r>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của</a:t>
            </a:r>
            <a:r>
              <a:rPr lang="en-US" dirty="0" smtClean="0"/>
              <a:t> website.</a:t>
            </a:r>
          </a:p>
          <a:p>
            <a:r>
              <a:rPr lang="en-US" dirty="0" smtClean="0"/>
              <a:t>Link: https</a:t>
            </a:r>
            <a:r>
              <a:rPr lang="en-US" dirty="0"/>
              <a:t>://drive.google.com/drive/folders/1oTWNWCdV9n4GBbB1RQ6wYqkWsRWJTz9g?usp=sharing</a:t>
            </a: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7/10/2022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66</a:t>
            </a:fld>
            <a:endParaRPr lang="ja-JP" altLang="en-US"/>
          </a:p>
        </p:txBody>
      </p:sp>
    </p:spTree>
    <p:extLst>
      <p:ext uri="{BB962C8B-B14F-4D97-AF65-F5344CB8AC3E}">
        <p14:creationId xmlns:p14="http://schemas.microsoft.com/office/powerpoint/2010/main" val="6792904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日付プレースホルダー 3">
            <a:extLst>
              <a:ext uri="{FF2B5EF4-FFF2-40B4-BE49-F238E27FC236}">
                <a16:creationId xmlns:a16="http://schemas.microsoft.com/office/drawing/2014/main" id="{C9770FB5-CA1D-41AF-8FEB-0D5F2BC4BA58}"/>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9pPr>
          </a:lstStyle>
          <a:p>
            <a:pPr fontAlgn="base">
              <a:spcBef>
                <a:spcPct val="0"/>
              </a:spcBef>
              <a:spcAft>
                <a:spcPct val="0"/>
              </a:spcAft>
              <a:buClrTx/>
              <a:buFontTx/>
              <a:buNone/>
            </a:pPr>
            <a:fld id="{674A38A5-DC7B-4F2C-9755-B97AA463F076}" type="datetime1">
              <a:rPr lang="en-US" altLang="ja-JP" sz="1000" smtClean="0"/>
              <a:pPr fontAlgn="base">
                <a:spcBef>
                  <a:spcPct val="0"/>
                </a:spcBef>
                <a:spcAft>
                  <a:spcPct val="0"/>
                </a:spcAft>
                <a:buClrTx/>
                <a:buFontTx/>
                <a:buNone/>
              </a:pPr>
              <a:t>7/9/2022</a:t>
            </a:fld>
            <a:endParaRPr lang="ja-JP" altLang="en-US" sz="1000"/>
          </a:p>
        </p:txBody>
      </p:sp>
      <p:sp>
        <p:nvSpPr>
          <p:cNvPr id="9221" name="フッター プレースホルダー 4">
            <a:extLst>
              <a:ext uri="{FF2B5EF4-FFF2-40B4-BE49-F238E27FC236}">
                <a16:creationId xmlns:a16="http://schemas.microsoft.com/office/drawing/2014/main" id="{22E6B8BD-2982-4ACB-B242-31DD8494CEB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9pPr>
          </a:lstStyle>
          <a:p>
            <a:pPr fontAlgn="base">
              <a:spcBef>
                <a:spcPct val="0"/>
              </a:spcBef>
              <a:spcAft>
                <a:spcPct val="0"/>
              </a:spcAft>
              <a:buClrTx/>
              <a:buFontTx/>
              <a:buNone/>
            </a:pPr>
            <a:r>
              <a:rPr lang="en-US" altLang="ja-JP" sz="1000"/>
              <a:t>Copyrights 2016 UIT-Khoa KTMT . All Rights Reserved.</a:t>
            </a:r>
            <a:endParaRPr lang="ja-JP" altLang="en-US" sz="1000"/>
          </a:p>
        </p:txBody>
      </p:sp>
      <p:sp>
        <p:nvSpPr>
          <p:cNvPr id="9222" name="スライド番号プレースホルダー 5">
            <a:extLst>
              <a:ext uri="{FF2B5EF4-FFF2-40B4-BE49-F238E27FC236}">
                <a16:creationId xmlns:a16="http://schemas.microsoft.com/office/drawing/2014/main" id="{8D7739EB-29F4-4BC1-9149-3EE9692A23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99"/>
              </a:buClr>
              <a:buFont typeface="Wingdings" panose="05000000000000000000" pitchFamily="2" charset="2"/>
              <a:buChar char="n"/>
              <a:defRPr kumimoji="1" sz="28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1pPr>
            <a:lvl2pPr marL="742950" indent="-285750">
              <a:spcBef>
                <a:spcPct val="20000"/>
              </a:spcBef>
              <a:buClr>
                <a:srgbClr val="003399"/>
              </a:buClr>
              <a:buFont typeface="Wingdings" panose="05000000000000000000" pitchFamily="2" charset="2"/>
              <a:buChar char="p"/>
              <a:defRPr kumimoji="1" sz="24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2pPr>
            <a:lvl3pPr marL="1143000" indent="-228600">
              <a:spcBef>
                <a:spcPct val="20000"/>
              </a:spcBef>
              <a:buClr>
                <a:srgbClr val="003399"/>
              </a:buClr>
              <a:buFont typeface="Wingdings" panose="05000000000000000000" pitchFamily="2" charset="2"/>
              <a:buChar char="n"/>
              <a:defRPr kumimoji="1" sz="2000">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3pPr>
            <a:lvl4pPr marL="1600200" indent="-228600">
              <a:spcBef>
                <a:spcPct val="20000"/>
              </a:spcBef>
              <a:buClr>
                <a:srgbClr val="003399"/>
              </a:buClr>
              <a:buFont typeface="Wingdings" panose="05000000000000000000" pitchFamily="2" charset="2"/>
              <a:buChar char="p"/>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4pPr>
            <a:lvl5pPr marL="2057400" indent="-228600">
              <a:spcBef>
                <a:spcPct val="20000"/>
              </a:spcBef>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buClr>
                <a:srgbClr val="003399"/>
              </a:buClr>
              <a:buFont typeface="Wingdings" panose="05000000000000000000" pitchFamily="2" charset="2"/>
              <a:buChar char="n"/>
              <a:defRPr kumimoji="1">
                <a:solidFill>
                  <a:schemeClr val="tx1"/>
                </a:solidFill>
                <a:latin typeface="Times New Roman" panose="02020603050405020304" pitchFamily="18" charset="0"/>
                <a:ea typeface="ＭＳ Ｐゴシック" panose="020B0600070205080204" pitchFamily="34" charset="-128"/>
                <a:cs typeface="Times New Roman" panose="02020603050405020304" pitchFamily="18" charset="0"/>
              </a:defRPr>
            </a:lvl9pPr>
          </a:lstStyle>
          <a:p>
            <a:pPr>
              <a:spcBef>
                <a:spcPct val="0"/>
              </a:spcBef>
              <a:buClrTx/>
              <a:buFontTx/>
              <a:buNone/>
            </a:pPr>
            <a:fld id="{A05B1C58-51AF-4124-8857-0D40133CA99F}" type="slidenum">
              <a:rPr lang="ja-JP" altLang="en-US" sz="1000" smtClean="0"/>
              <a:pPr>
                <a:spcBef>
                  <a:spcPct val="0"/>
                </a:spcBef>
                <a:buClrTx/>
                <a:buFontTx/>
                <a:buNone/>
              </a:pPr>
              <a:t>67</a:t>
            </a:fld>
            <a:endParaRPr lang="ja-JP" altLang="en-US" sz="1000"/>
          </a:p>
        </p:txBody>
      </p:sp>
      <p:sp>
        <p:nvSpPr>
          <p:cNvPr id="5" name="Rectangle 4">
            <a:extLst>
              <a:ext uri="{FF2B5EF4-FFF2-40B4-BE49-F238E27FC236}">
                <a16:creationId xmlns:a16="http://schemas.microsoft.com/office/drawing/2014/main" id="{2C516E9C-3630-4D08-A8A3-6B87003642BD}"/>
              </a:ext>
            </a:extLst>
          </p:cNvPr>
          <p:cNvSpPr/>
          <p:nvPr/>
        </p:nvSpPr>
        <p:spPr>
          <a:xfrm>
            <a:off x="619283" y="2967335"/>
            <a:ext cx="7905434" cy="923330"/>
          </a:xfrm>
          <a:prstGeom prst="rect">
            <a:avLst/>
          </a:prstGeom>
          <a:noFill/>
        </p:spPr>
        <p:txBody>
          <a:bodyPr wrap="none" lIns="91440" tIns="45720" rIns="91440" bIns="45720">
            <a:spAutoFit/>
          </a:bodyPr>
          <a:lstStyle/>
          <a:p>
            <a:pPr algn="ctr"/>
            <a:r>
              <a:rPr lang="en-US" sz="5400" b="0" cap="none" spc="0">
                <a:ln w="0"/>
                <a:solidFill>
                  <a:schemeClr val="accent2">
                    <a:lumMod val="50000"/>
                    <a:lumOff val="50000"/>
                  </a:schemeClr>
                </a:solidFill>
                <a:effectLst>
                  <a:reflection blurRad="6350" stA="53000" endA="300" endPos="35500" dir="5400000" sy="-90000" algn="bl" rotWithShape="0"/>
                </a:effectLst>
              </a:rPr>
              <a:t>THANK FOR WATCHING</a:t>
            </a:r>
          </a:p>
        </p:txBody>
      </p:sp>
    </p:spTree>
    <p:extLst>
      <p:ext uri="{BB962C8B-B14F-4D97-AF65-F5344CB8AC3E}">
        <p14:creationId xmlns:p14="http://schemas.microsoft.com/office/powerpoint/2010/main" val="20169735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DE8B-D162-47D6-8466-42CD09D10450}"/>
              </a:ext>
            </a:extLst>
          </p:cNvPr>
          <p:cNvSpPr>
            <a:spLocks noGrp="1"/>
          </p:cNvSpPr>
          <p:nvPr>
            <p:ph type="title"/>
          </p:nvPr>
        </p:nvSpPr>
        <p:spPr/>
        <p:txBody>
          <a:bodyPr/>
          <a:lstStyle/>
          <a:p>
            <a:r>
              <a:rPr kumimoji="1" lang="en-US" dirty="0"/>
              <a:t>REFERENCE</a:t>
            </a:r>
          </a:p>
        </p:txBody>
      </p:sp>
      <p:sp>
        <p:nvSpPr>
          <p:cNvPr id="3" name="Content Placeholder 2">
            <a:extLst>
              <a:ext uri="{FF2B5EF4-FFF2-40B4-BE49-F238E27FC236}">
                <a16:creationId xmlns:a16="http://schemas.microsoft.com/office/drawing/2014/main" id="{102406D6-2C16-480F-8818-985FA610486B}"/>
              </a:ext>
            </a:extLst>
          </p:cNvPr>
          <p:cNvSpPr>
            <a:spLocks noGrp="1"/>
          </p:cNvSpPr>
          <p:nvPr>
            <p:ph idx="1"/>
          </p:nvPr>
        </p:nvSpPr>
        <p:spPr>
          <a:xfrm>
            <a:off x="250825" y="1126067"/>
            <a:ext cx="8642350" cy="5166854"/>
          </a:xfrm>
        </p:spPr>
        <p:txBody>
          <a:bodyPr/>
          <a:lstStyle/>
          <a:p>
            <a:pPr marL="0" indent="0">
              <a:buNone/>
            </a:pPr>
            <a:r>
              <a:rPr lang="en-US" dirty="0">
                <a:hlinkClick r:id="rId2"/>
              </a:rPr>
              <a:t>https://</a:t>
            </a:r>
            <a:r>
              <a:rPr lang="en-US" dirty="0" smtClean="0">
                <a:hlinkClick r:id="rId2"/>
              </a:rPr>
              <a:t>towardsdatascience.com/understanding-and-visualizing-resnets-442284831be8</a:t>
            </a:r>
            <a:r>
              <a:rPr lang="en-US" dirty="0" smtClean="0"/>
              <a:t> - Pablo </a:t>
            </a:r>
            <a:r>
              <a:rPr lang="en-US" dirty="0" smtClean="0"/>
              <a:t>Ruiz</a:t>
            </a:r>
          </a:p>
          <a:p>
            <a:pPr marL="0" indent="0">
              <a:buNone/>
            </a:pPr>
            <a:r>
              <a:rPr lang="en-US" dirty="0">
                <a:hlinkClick r:id="rId3"/>
              </a:rPr>
              <a:t>https://</a:t>
            </a:r>
            <a:r>
              <a:rPr lang="en-US" dirty="0" smtClean="0">
                <a:hlinkClick r:id="rId3"/>
              </a:rPr>
              <a:t>viblo.asia/p/google-lighthouse-la-gi-cach-su-dung-lighthouse-de-toi-uu-website-gDVK2dOnlLj</a:t>
            </a:r>
            <a:endParaRPr lang="en-US" dirty="0" smtClean="0"/>
          </a:p>
          <a:p>
            <a:pPr marL="0" indent="0">
              <a:buNone/>
            </a:pPr>
            <a:r>
              <a:rPr lang="en-US" dirty="0">
                <a:hlinkClick r:id="rId4"/>
              </a:rPr>
              <a:t>https://</a:t>
            </a:r>
            <a:r>
              <a:rPr lang="en-US" dirty="0" smtClean="0">
                <a:hlinkClick r:id="rId4"/>
              </a:rPr>
              <a:t>docs.oracle.com/en-us/iaas/mysql-database/doc/getting-started.html</a:t>
            </a:r>
            <a:endParaRPr lang="en-US" dirty="0" smtClean="0"/>
          </a:p>
          <a:p>
            <a:pPr marL="0" indent="0">
              <a:buNone/>
            </a:pPr>
            <a:r>
              <a:rPr lang="en-US" dirty="0">
                <a:hlinkClick r:id="rId5"/>
              </a:rPr>
              <a:t>https://</a:t>
            </a:r>
            <a:r>
              <a:rPr lang="en-US" dirty="0" smtClean="0">
                <a:hlinkClick r:id="rId5"/>
              </a:rPr>
              <a:t>vi.wikipedia.org/wiki/PHP</a:t>
            </a:r>
            <a:endParaRPr lang="en-US" dirty="0" smtClean="0"/>
          </a:p>
          <a:p>
            <a:pPr marL="0" indent="0">
              <a:buNone/>
            </a:pPr>
            <a:r>
              <a:rPr lang="en-US" dirty="0">
                <a:hlinkClick r:id="rId6"/>
              </a:rPr>
              <a:t>https://laragon.org/docs</a:t>
            </a:r>
            <a:r>
              <a:rPr lang="en-US" dirty="0" smtClean="0">
                <a:hlinkClick r:id="rId6"/>
              </a:rPr>
              <a:t>/</a:t>
            </a:r>
            <a:endParaRPr lang="en-US" dirty="0" smtClean="0"/>
          </a:p>
          <a:p>
            <a:pPr marL="0" indent="0">
              <a:buNone/>
            </a:pPr>
            <a:r>
              <a:rPr lang="en-US" dirty="0">
                <a:hlinkClick r:id="rId7"/>
              </a:rPr>
              <a:t>https://</a:t>
            </a:r>
            <a:r>
              <a:rPr lang="en-US" dirty="0" smtClean="0">
                <a:hlinkClick r:id="rId7"/>
              </a:rPr>
              <a:t>www.000webhost.com/</a:t>
            </a:r>
            <a:endParaRPr lang="en-US" dirty="0" smtClean="0"/>
          </a:p>
          <a:p>
            <a:pPr marL="0" indent="0">
              <a:buNone/>
            </a:pPr>
            <a:r>
              <a:rPr lang="en-US" dirty="0">
                <a:hlinkClick r:id="rId8"/>
              </a:rPr>
              <a:t>https://www.phpmyadmin.net</a:t>
            </a:r>
            <a:r>
              <a:rPr lang="en-US" dirty="0" smtClean="0">
                <a:hlinkClick r:id="rId8"/>
              </a:rPr>
              <a:t>/</a:t>
            </a:r>
            <a:endParaRPr lang="en-US" dirty="0" smtClean="0"/>
          </a:p>
          <a:p>
            <a:pPr marL="0" indent="0">
              <a:buNone/>
            </a:pPr>
            <a:endParaRPr lang="en-US" dirty="0"/>
          </a:p>
        </p:txBody>
      </p:sp>
      <p:sp>
        <p:nvSpPr>
          <p:cNvPr id="4" name="Date Placeholder 3">
            <a:extLst>
              <a:ext uri="{FF2B5EF4-FFF2-40B4-BE49-F238E27FC236}">
                <a16:creationId xmlns:a16="http://schemas.microsoft.com/office/drawing/2014/main" id="{15F7EF96-61DC-48C3-AD28-A316747B1A6F}"/>
              </a:ext>
            </a:extLst>
          </p:cNvPr>
          <p:cNvSpPr>
            <a:spLocks noGrp="1"/>
          </p:cNvSpPr>
          <p:nvPr>
            <p:ph type="dt" sz="half" idx="10"/>
          </p:nvPr>
        </p:nvSpPr>
        <p:spPr/>
        <p:txBody>
          <a:bodyPr/>
          <a:lstStyle/>
          <a:p>
            <a:pPr>
              <a:defRPr/>
            </a:pPr>
            <a:fld id="{A33439E4-11FF-4BDB-8D63-36D105082401}" type="datetime1">
              <a:rPr lang="en-US" altLang="ja-JP"/>
              <a:pPr>
                <a:defRPr/>
              </a:pPr>
              <a:t>7/9/2022</a:t>
            </a:fld>
            <a:endParaRPr lang="ja-JP" altLang="en-US"/>
          </a:p>
        </p:txBody>
      </p:sp>
      <p:sp>
        <p:nvSpPr>
          <p:cNvPr id="5" name="Footer Placeholder 4">
            <a:extLst>
              <a:ext uri="{FF2B5EF4-FFF2-40B4-BE49-F238E27FC236}">
                <a16:creationId xmlns:a16="http://schemas.microsoft.com/office/drawing/2014/main" id="{2954AF78-42FA-4CBA-AE8D-E94664F112DE}"/>
              </a:ext>
            </a:extLst>
          </p:cNvPr>
          <p:cNvSpPr>
            <a:spLocks noGrp="1"/>
          </p:cNvSpPr>
          <p:nvPr>
            <p:ph type="ftr" sz="quarter" idx="11"/>
          </p:nvPr>
        </p:nvSpPr>
        <p:spPr/>
        <p:txBody>
          <a:bodyPr/>
          <a:lstStyle/>
          <a:p>
            <a:pPr>
              <a:defRPr/>
            </a:pPr>
            <a:r>
              <a:rPr lang="en-US" altLang="ja-JP"/>
              <a:t>Copyrights 2016 UIT-Khoa KTMT . All Rights Reserved.</a:t>
            </a:r>
            <a:endParaRPr lang="ja-JP" altLang="en-US"/>
          </a:p>
        </p:txBody>
      </p:sp>
      <p:sp>
        <p:nvSpPr>
          <p:cNvPr id="6" name="Slide Number Placeholder 5">
            <a:extLst>
              <a:ext uri="{FF2B5EF4-FFF2-40B4-BE49-F238E27FC236}">
                <a16:creationId xmlns:a16="http://schemas.microsoft.com/office/drawing/2014/main" id="{1FFB3F8C-39BE-4E4F-9F3D-5C3A3B29AEFF}"/>
              </a:ext>
            </a:extLst>
          </p:cNvPr>
          <p:cNvSpPr>
            <a:spLocks noGrp="1"/>
          </p:cNvSpPr>
          <p:nvPr>
            <p:ph type="sldNum" sz="quarter" idx="12"/>
          </p:nvPr>
        </p:nvSpPr>
        <p:spPr/>
        <p:txBody>
          <a:bodyPr/>
          <a:lstStyle/>
          <a:p>
            <a:pPr>
              <a:defRPr/>
            </a:pPr>
            <a:fld id="{F79C11FD-FB5C-4159-92C0-C5A958A6AC7C}" type="slidenum">
              <a:rPr lang="ja-JP" altLang="en-US"/>
              <a:pPr>
                <a:defRPr/>
              </a:pPr>
              <a:t>68</a:t>
            </a:fld>
            <a:endParaRPr lang="ja-JP" altLang="en-US"/>
          </a:p>
        </p:txBody>
      </p:sp>
    </p:spTree>
    <p:extLst>
      <p:ext uri="{BB962C8B-B14F-4D97-AF65-F5344CB8AC3E}">
        <p14:creationId xmlns:p14="http://schemas.microsoft.com/office/powerpoint/2010/main" val="11568904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Kiến trúc </a:t>
            </a:r>
            <a:r>
              <a:rPr lang="en-US" smtClean="0"/>
              <a:t>tổng quan của thiết kế</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7</a:t>
            </a:fld>
            <a:endParaRPr lang="ja-JP" altLang="en-US"/>
          </a:p>
        </p:txBody>
      </p:sp>
      <p:pic>
        <p:nvPicPr>
          <p:cNvPr id="7" name="Picture 6" descr="277241986_315433594019294_4817768836463514302_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2125" y="1703954"/>
            <a:ext cx="5683704" cy="4517232"/>
          </a:xfrm>
          <a:prstGeom prst="rect">
            <a:avLst/>
          </a:prstGeom>
          <a:noFill/>
          <a:ln>
            <a:noFill/>
          </a:ln>
        </p:spPr>
      </p:pic>
    </p:spTree>
    <p:extLst>
      <p:ext uri="{BB962C8B-B14F-4D97-AF65-F5344CB8AC3E}">
        <p14:creationId xmlns:p14="http://schemas.microsoft.com/office/powerpoint/2010/main" val="14420613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Thiết kế phần cứng: điểm danh tự động</a:t>
            </a:r>
            <a:endParaRPr lang="en-US"/>
          </a:p>
        </p:txBody>
      </p:sp>
      <p:sp>
        <p:nvSpPr>
          <p:cNvPr id="3" name="Content Placeholder 2"/>
          <p:cNvSpPr>
            <a:spLocks noGrp="1"/>
          </p:cNvSpPr>
          <p:nvPr>
            <p:ph idx="1"/>
          </p:nvPr>
        </p:nvSpPr>
        <p:spPr>
          <a:xfrm>
            <a:off x="500826" y="5861731"/>
            <a:ext cx="7431768" cy="375557"/>
          </a:xfrm>
        </p:spPr>
        <p:txBody>
          <a:bodyPr/>
          <a:lstStyle/>
          <a:p>
            <a:pPr marL="0" indent="0" algn="ctr">
              <a:buNone/>
            </a:pPr>
            <a:r>
              <a:rPr lang="en-US" smtClean="0"/>
              <a:t>Mô hình bục giảng</a:t>
            </a:r>
            <a:endParaRPr lang="en-US"/>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8</a:t>
            </a:fld>
            <a:endParaRPr lang="ja-JP" altLang="en-US"/>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762125" y="1461407"/>
            <a:ext cx="4251778" cy="4400324"/>
          </a:xfrm>
          <a:prstGeom prst="rect">
            <a:avLst/>
          </a:prstGeom>
        </p:spPr>
      </p:pic>
    </p:spTree>
    <p:extLst>
      <p:ext uri="{BB962C8B-B14F-4D97-AF65-F5344CB8AC3E}">
        <p14:creationId xmlns:p14="http://schemas.microsoft.com/office/powerpoint/2010/main" val="1739075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Thiết kế phần cứng: điều khiển tự động</a:t>
            </a:r>
            <a:endParaRPr lang="en-US"/>
          </a:p>
        </p:txBody>
      </p:sp>
      <p:sp>
        <p:nvSpPr>
          <p:cNvPr id="3" name="Content Placeholder 2"/>
          <p:cNvSpPr>
            <a:spLocks noGrp="1"/>
          </p:cNvSpPr>
          <p:nvPr>
            <p:ph idx="1"/>
          </p:nvPr>
        </p:nvSpPr>
        <p:spPr>
          <a:xfrm>
            <a:off x="250825" y="4821382"/>
            <a:ext cx="8642350" cy="1415906"/>
          </a:xfrm>
        </p:spPr>
        <p:txBody>
          <a:bodyPr/>
          <a:lstStyle/>
          <a:p>
            <a:r>
              <a:rPr lang="en-US" sz="2400" smtClean="0"/>
              <a:t>Để kết nối ESP8266 với jetson nano, nhóm sẽ kết nối ESP với một mạch chuyển USB. Sau đó kết nối mạch chuyển với jetson thông qua cổng USB. Đèn và quạt sẽ điều khiển qua các pinout của ESP.</a:t>
            </a:r>
            <a:endParaRPr lang="en-US" sz="2400"/>
          </a:p>
        </p:txBody>
      </p:sp>
      <p:sp>
        <p:nvSpPr>
          <p:cNvPr id="4" name="Date Placeholder 3"/>
          <p:cNvSpPr>
            <a:spLocks noGrp="1"/>
          </p:cNvSpPr>
          <p:nvPr>
            <p:ph type="dt" sz="half" idx="10"/>
          </p:nvPr>
        </p:nvSpPr>
        <p:spPr/>
        <p:txBody>
          <a:bodyPr/>
          <a:lstStyle/>
          <a:p>
            <a:pPr>
              <a:defRPr/>
            </a:pPr>
            <a:fld id="{A33439E4-11FF-4BDB-8D63-36D105082401}" type="datetime1">
              <a:rPr lang="en-US" altLang="ja-JP" smtClean="0"/>
              <a:pPr>
                <a:defRPr/>
              </a:pPr>
              <a:t>7/9/2022</a:t>
            </a:fld>
            <a:endParaRPr lang="ja-JP" altLang="en-US"/>
          </a:p>
        </p:txBody>
      </p:sp>
      <p:sp>
        <p:nvSpPr>
          <p:cNvPr id="5" name="Footer Placeholder 4"/>
          <p:cNvSpPr>
            <a:spLocks noGrp="1"/>
          </p:cNvSpPr>
          <p:nvPr>
            <p:ph type="ftr" sz="quarter" idx="11"/>
          </p:nvPr>
        </p:nvSpPr>
        <p:spPr/>
        <p:txBody>
          <a:bodyPr/>
          <a:lstStyle/>
          <a:p>
            <a:pPr>
              <a:defRPr/>
            </a:pPr>
            <a:r>
              <a:rPr lang="en-US" altLang="ja-JP" smtClean="0"/>
              <a:t>Copyrights 2016 UIT-Khoa KTMT . All Rights Reserved.</a:t>
            </a:r>
            <a:endParaRPr lang="ja-JP" altLang="en-US"/>
          </a:p>
        </p:txBody>
      </p:sp>
      <p:sp>
        <p:nvSpPr>
          <p:cNvPr id="6" name="Slide Number Placeholder 5"/>
          <p:cNvSpPr>
            <a:spLocks noGrp="1"/>
          </p:cNvSpPr>
          <p:nvPr>
            <p:ph type="sldNum" sz="quarter" idx="12"/>
          </p:nvPr>
        </p:nvSpPr>
        <p:spPr/>
        <p:txBody>
          <a:bodyPr/>
          <a:lstStyle/>
          <a:p>
            <a:pPr>
              <a:defRPr/>
            </a:pPr>
            <a:fld id="{F79C11FD-FB5C-4159-92C0-C5A958A6AC7C}" type="slidenum">
              <a:rPr lang="ja-JP" altLang="en-US" smtClean="0"/>
              <a:pPr>
                <a:defRPr/>
              </a:pPr>
              <a:t>9</a:t>
            </a:fld>
            <a:endParaRPr lang="ja-JP" altLang="en-US"/>
          </a:p>
        </p:txBody>
      </p:sp>
      <p:pic>
        <p:nvPicPr>
          <p:cNvPr id="8" name="Picture 7"/>
          <p:cNvPicPr>
            <a:picLocks noChangeAspect="1"/>
          </p:cNvPicPr>
          <p:nvPr/>
        </p:nvPicPr>
        <p:blipFill>
          <a:blip r:embed="rId2"/>
          <a:stretch>
            <a:fillRect/>
          </a:stretch>
        </p:blipFill>
        <p:spPr>
          <a:xfrm>
            <a:off x="250825" y="1600634"/>
            <a:ext cx="8435975" cy="2535280"/>
          </a:xfrm>
          <a:prstGeom prst="rect">
            <a:avLst/>
          </a:prstGeom>
        </p:spPr>
      </p:pic>
    </p:spTree>
    <p:extLst>
      <p:ext uri="{BB962C8B-B14F-4D97-AF65-F5344CB8AC3E}">
        <p14:creationId xmlns:p14="http://schemas.microsoft.com/office/powerpoint/2010/main" val="609086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dsp">
  <a:themeElements>
    <a:clrScheme name="ユーザー定義 5">
      <a:dk1>
        <a:sysClr val="windowText" lastClr="000000"/>
      </a:dk1>
      <a:lt1>
        <a:sysClr val="window" lastClr="FFFFFF"/>
      </a:lt1>
      <a:dk2>
        <a:srgbClr val="5B6973"/>
      </a:dk2>
      <a:lt2>
        <a:srgbClr val="000000"/>
      </a:lt2>
      <a:accent1>
        <a:srgbClr val="5B6973"/>
      </a:accent1>
      <a:accent2>
        <a:srgbClr val="002060"/>
      </a:accent2>
      <a:accent3>
        <a:srgbClr val="DEAE00"/>
      </a:accent3>
      <a:accent4>
        <a:srgbClr val="B77BB4"/>
      </a:accent4>
      <a:accent5>
        <a:srgbClr val="E0773C"/>
      </a:accent5>
      <a:accent6>
        <a:srgbClr val="A98D63"/>
      </a:accent6>
      <a:hlink>
        <a:srgbClr val="26CBEC"/>
      </a:hlink>
      <a:folHlink>
        <a:srgbClr val="598C8C"/>
      </a:folHlink>
    </a:clrScheme>
    <a:fontScheme name="ochilab_ofdm">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ochilab_ofd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chilab_ofd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chilab_ofd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chilab_ofd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chilab_ofd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chilab_ofd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chilab_ofd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chilab_ofd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chilab_ofd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chilab_ofd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chilab_ofd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chilab_ofd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247DD5A0CDC542B3A518A49C097697" ma:contentTypeVersion="5" ma:contentTypeDescription="Create a new document." ma:contentTypeScope="" ma:versionID="42968e961747ff0aa9a0cc5fe8cf6c47">
  <xsd:schema xmlns:xsd="http://www.w3.org/2001/XMLSchema" xmlns:xs="http://www.w3.org/2001/XMLSchema" xmlns:p="http://schemas.microsoft.com/office/2006/metadata/properties" xmlns:ns2="82e5947f-5ae7-4bdc-a5bd-bc0d3fe3c073" targetNamespace="http://schemas.microsoft.com/office/2006/metadata/properties" ma:root="true" ma:fieldsID="32fe97b722ecbe94c5ece4e3da8eeaf9" ns2:_="">
    <xsd:import namespace="82e5947f-5ae7-4bdc-a5bd-bc0d3fe3c07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5947f-5ae7-4bdc-a5bd-bc0d3fe3c0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6E5D1A-9F24-42AD-A33A-DEE2E617AD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e5947f-5ae7-4bdc-a5bd-bc0d3fe3c0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AE6316-22E0-4179-8DFB-99888F6CB475}">
  <ds:schemaRefs>
    <ds:schemaRef ds:uri="http://purl.org/dc/elements/1.1/"/>
    <ds:schemaRef ds:uri="http://schemas.microsoft.com/office/2006/documentManagement/types"/>
    <ds:schemaRef ds:uri="http://purl.org/dc/terms/"/>
    <ds:schemaRef ds:uri="http://www.w3.org/XML/1998/namespace"/>
    <ds:schemaRef ds:uri="http://schemas.openxmlformats.org/package/2006/metadata/core-properties"/>
    <ds:schemaRef ds:uri="http://schemas.microsoft.com/office/2006/metadata/properties"/>
    <ds:schemaRef ds:uri="http://schemas.microsoft.com/office/infopath/2007/PartnerControls"/>
    <ds:schemaRef ds:uri="82e5947f-5ae7-4bdc-a5bd-bc0d3fe3c073"/>
    <ds:schemaRef ds:uri="http://purl.org/dc/dcmitype/"/>
  </ds:schemaRefs>
</ds:datastoreItem>
</file>

<file path=customXml/itemProps3.xml><?xml version="1.0" encoding="utf-8"?>
<ds:datastoreItem xmlns:ds="http://schemas.openxmlformats.org/officeDocument/2006/customXml" ds:itemID="{0F07BE56-50BB-46E6-9D17-B4746BBB91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dsp</Template>
  <TotalTime>7928</TotalTime>
  <Words>3223</Words>
  <Application>Microsoft Office PowerPoint</Application>
  <PresentationFormat>On-screen Show (4:3)</PresentationFormat>
  <Paragraphs>418</Paragraphs>
  <Slides>68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ＭＳ Ｐゴシック</vt:lpstr>
      <vt:lpstr>Arial</vt:lpstr>
      <vt:lpstr>Calibri</vt:lpstr>
      <vt:lpstr>Times New Roman</vt:lpstr>
      <vt:lpstr>Wingdings</vt:lpstr>
      <vt:lpstr>dsp</vt:lpstr>
      <vt:lpstr>Báo cáo cuối kỳ project SMART CLASSROOM </vt:lpstr>
      <vt:lpstr>Danh sách các thành viên:</vt:lpstr>
      <vt:lpstr>Nội dung trình bày</vt:lpstr>
      <vt:lpstr>Tóm tắt sơ lược: giới thiệu bài toán</vt:lpstr>
      <vt:lpstr>Giới thiệu bài toán</vt:lpstr>
      <vt:lpstr>Trình bày thiết kế: mô hình khái quát</vt:lpstr>
      <vt:lpstr>Kiến trúc tổng quan của thiết kế</vt:lpstr>
      <vt:lpstr>Thiết kế phần cứng: điểm danh tự động</vt:lpstr>
      <vt:lpstr>Thiết kế phần cứng: điều khiển tự động</vt:lpstr>
      <vt:lpstr>Mô hình kết nối tổng quát</vt:lpstr>
      <vt:lpstr>Thiết kế phần mềm: website</vt:lpstr>
      <vt:lpstr>Cấu trúc website</vt:lpstr>
      <vt:lpstr>Thiết kế chức năng hệ thống website</vt:lpstr>
      <vt:lpstr>Thiết kế database </vt:lpstr>
      <vt:lpstr>Use case diagram</vt:lpstr>
      <vt:lpstr>Cách thức hoạt động</vt:lpstr>
      <vt:lpstr>Cách thức hoạt động</vt:lpstr>
      <vt:lpstr>Ví dụ: mô hình hello word</vt:lpstr>
      <vt:lpstr>Cấu trúc thư mục</vt:lpstr>
      <vt:lpstr>Vd: form đăng nhập trong CodeIgniter</vt:lpstr>
      <vt:lpstr>Thiết kế phần mềm: face detection</vt:lpstr>
      <vt:lpstr>Kiến trúc Resnet</vt:lpstr>
      <vt:lpstr>Kiến trúc Resnet</vt:lpstr>
      <vt:lpstr>Thư viện Face_regconition</vt:lpstr>
      <vt:lpstr>Hiện thực phần cứng</vt:lpstr>
      <vt:lpstr>Mô hình hoạt động: điều khiển đèn</vt:lpstr>
      <vt:lpstr>Mô hình hoạt động: điểm danh tự động</vt:lpstr>
      <vt:lpstr>Code phần cấu hình</vt:lpstr>
      <vt:lpstr>Code phần chính</vt:lpstr>
      <vt:lpstr>Hiện thực phần mềm: Server</vt:lpstr>
      <vt:lpstr>Hiện thực phần mềm: Server</vt:lpstr>
      <vt:lpstr>Hiện thực phần mềm: tạo website</vt:lpstr>
      <vt:lpstr>Giao diện cài đặt, khởi tạo data mới</vt:lpstr>
      <vt:lpstr>Giao diện cài đặt, khởi tạo data mới</vt:lpstr>
      <vt:lpstr>Giao diện cài đặt, khởi tạo data mới</vt:lpstr>
      <vt:lpstr>Giao diện cài đặt, khởi tạo data mới</vt:lpstr>
      <vt:lpstr>Giao diện cài đặt, khởi tạo data mới</vt:lpstr>
      <vt:lpstr>Giao diện cài đặt, khởi tạo data mới</vt:lpstr>
      <vt:lpstr>Giao diện dashboard: admin</vt:lpstr>
      <vt:lpstr>Giao diện admin: quản lý thiết bị</vt:lpstr>
      <vt:lpstr>Giao diện điểm danh hàng ngày</vt:lpstr>
      <vt:lpstr>Giao diện điểm danh hàng ngày</vt:lpstr>
      <vt:lpstr>Giao diện điểm danh hàng ngày</vt:lpstr>
      <vt:lpstr>Giao diện teacher</vt:lpstr>
      <vt:lpstr>Giao diện teacher: Các chức năng chính</vt:lpstr>
      <vt:lpstr>Giao diện student</vt:lpstr>
      <vt:lpstr>Giao diện student: các chức năng chính</vt:lpstr>
      <vt:lpstr>Giao diện parent</vt:lpstr>
      <vt:lpstr>Giao diện parent: các chức năng chính</vt:lpstr>
      <vt:lpstr>Kiểm thử </vt:lpstr>
      <vt:lpstr>Kiểm thử: phần cứng</vt:lpstr>
      <vt:lpstr>Kiểm thử: phần cứng</vt:lpstr>
      <vt:lpstr>Kiểm thử: phần mềm face detection</vt:lpstr>
      <vt:lpstr>Kiểm thử: website</vt:lpstr>
      <vt:lpstr>Lighthouse performance scoring</vt:lpstr>
      <vt:lpstr>First Contentful Paint (FCP) </vt:lpstr>
      <vt:lpstr>Speed Index (SI) </vt:lpstr>
      <vt:lpstr>Largest Contentful Paint (LCP) </vt:lpstr>
      <vt:lpstr>Time to Interactive (TTI) </vt:lpstr>
      <vt:lpstr>Total Blocking Time (TBT)</vt:lpstr>
      <vt:lpstr>Cumulative Layout Shift (CLS)</vt:lpstr>
      <vt:lpstr>Kết quả test trên giao diện daskboard admin</vt:lpstr>
      <vt:lpstr>Kết quả test hiệu năng giao diện</vt:lpstr>
      <vt:lpstr>Kết quả test API trên localhost và webhost</vt:lpstr>
      <vt:lpstr>Kiểm thử: hệ thống</vt:lpstr>
      <vt:lpstr>Kết quả kiểm thử hệ thống</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Reina</dc:creator>
  <cp:lastModifiedBy>thedarkwhiteshape@gmail.com</cp:lastModifiedBy>
  <cp:revision>77</cp:revision>
  <dcterms:created xsi:type="dcterms:W3CDTF">2015-03-02T05:45:06Z</dcterms:created>
  <dcterms:modified xsi:type="dcterms:W3CDTF">2022-07-09T17:04:57Z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0x010100B0247DD5A0CDC542B3A518A49C097697</vt:lpwstr>
  </property>
</Properties>
</file>